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dp" ContentType="image/vnd.ms-photo"/>
  <Default Extension="png" ContentType="image/pn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6"/>
  </p:notesMasterIdLst>
  <p:sldIdLst>
    <p:sldId id="256" r:id="rId4"/>
    <p:sldId id="258" r:id="rId5"/>
    <p:sldId id="270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3" r:id="rId16"/>
    <p:sldId id="291" r:id="rId17"/>
    <p:sldId id="292" r:id="rId18"/>
    <p:sldId id="294" r:id="rId19"/>
    <p:sldId id="261" r:id="rId20"/>
    <p:sldId id="262" r:id="rId21"/>
    <p:sldId id="272" r:id="rId22"/>
    <p:sldId id="265" r:id="rId23"/>
    <p:sldId id="266" r:id="rId24"/>
    <p:sldId id="267" r:id="rId25"/>
    <p:sldId id="268" r:id="rId26"/>
    <p:sldId id="273" r:id="rId27"/>
    <p:sldId id="274" r:id="rId28"/>
    <p:sldId id="295" r:id="rId29"/>
    <p:sldId id="296" r:id="rId30"/>
    <p:sldId id="275" r:id="rId31"/>
    <p:sldId id="276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40C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4889" y="2686050"/>
            <a:ext cx="2297112" cy="19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6038"/>
            <a:ext cx="1763712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434975"/>
            <a:ext cx="122872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0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1" b="16444"/>
          <a:stretch>
            <a:fillRect/>
          </a:stretch>
        </p:blipFill>
        <p:spPr bwMode="auto">
          <a:xfrm>
            <a:off x="0" y="5359400"/>
            <a:ext cx="288814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0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788" y="4738688"/>
            <a:ext cx="1287462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任意多边形 18"/>
          <p:cNvSpPr/>
          <p:nvPr/>
        </p:nvSpPr>
        <p:spPr>
          <a:xfrm>
            <a:off x="7366000" y="0"/>
            <a:ext cx="4826000" cy="4043303"/>
          </a:xfrm>
          <a:custGeom>
            <a:avLst/>
            <a:gdLst>
              <a:gd name="connsiteX0" fmla="*/ 1029709 w 4254500"/>
              <a:gd name="connsiteY0" fmla="*/ 0 h 3564491"/>
              <a:gd name="connsiteX1" fmla="*/ 4254500 w 4254500"/>
              <a:gd name="connsiteY1" fmla="*/ 0 h 3564491"/>
              <a:gd name="connsiteX2" fmla="*/ 4254500 w 4254500"/>
              <a:gd name="connsiteY2" fmla="*/ 3564491 h 3564491"/>
              <a:gd name="connsiteX3" fmla="*/ 0 w 4254500"/>
              <a:gd name="connsiteY3" fmla="*/ 1927225 h 3564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4500" h="3564491">
                <a:moveTo>
                  <a:pt x="1029709" y="0"/>
                </a:moveTo>
                <a:lnTo>
                  <a:pt x="4254500" y="0"/>
                </a:lnTo>
                <a:lnTo>
                  <a:pt x="4254500" y="3564491"/>
                </a:lnTo>
                <a:lnTo>
                  <a:pt x="0" y="1927225"/>
                </a:lnTo>
                <a:close/>
              </a:path>
            </a:pathLst>
          </a:custGeom>
          <a:blipFill>
            <a:blip r:embed="rId7"/>
            <a:srcRect/>
            <a:stretch>
              <a:fillRect l="15224" t="-14598" r="-15224" b="60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1077640" y="4077447"/>
            <a:ext cx="709755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4731" y="2416031"/>
            <a:ext cx="8603369" cy="1463030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4400" b="1">
                <a:ln w="3175">
                  <a:noFill/>
                </a:ln>
                <a:solidFill>
                  <a:schemeClr val="accent1"/>
                </a:solidFill>
                <a:effectLst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38877" y="4237692"/>
            <a:ext cx="6375077" cy="550986"/>
          </a:xfrm>
        </p:spPr>
        <p:txBody>
          <a:bodyPr anchor="ctr"/>
          <a:lstStyle>
            <a:lvl1pPr marL="0" indent="0" algn="ctr">
              <a:lnSpc>
                <a:spcPct val="150000"/>
              </a:lnSpc>
              <a:buNone/>
              <a:defRPr sz="2400" b="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800" y="363600"/>
            <a:ext cx="10515600" cy="581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90" b="95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4182543" y="684641"/>
            <a:ext cx="3826913" cy="3825381"/>
            <a:chOff x="2187178" y="1203819"/>
            <a:chExt cx="4452144" cy="4450362"/>
          </a:xfrm>
        </p:grpSpPr>
        <p:sp>
          <p:nvSpPr>
            <p:cNvPr id="31" name="Oval 5"/>
            <p:cNvSpPr>
              <a:spLocks noChangeArrowheads="1"/>
            </p:cNvSpPr>
            <p:nvPr/>
          </p:nvSpPr>
          <p:spPr bwMode="auto">
            <a:xfrm>
              <a:off x="2187178" y="1203819"/>
              <a:ext cx="4452144" cy="44503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24113" y="1447800"/>
              <a:ext cx="3963987" cy="396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Oval 5"/>
            <p:cNvSpPr>
              <a:spLocks noChangeArrowheads="1"/>
            </p:cNvSpPr>
            <p:nvPr/>
          </p:nvSpPr>
          <p:spPr bwMode="auto">
            <a:xfrm>
              <a:off x="2424113" y="1447800"/>
              <a:ext cx="3963987" cy="3962400"/>
            </a:xfrm>
            <a:prstGeom prst="ellipse">
              <a:avLst/>
            </a:prstGeom>
            <a:solidFill>
              <a:srgbClr val="45C7E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3422650" y="2928938"/>
              <a:ext cx="1309687" cy="579438"/>
            </a:xfrm>
            <a:custGeom>
              <a:avLst/>
              <a:gdLst>
                <a:gd name="T0" fmla="*/ 313 w 2903"/>
                <a:gd name="T1" fmla="*/ 97 h 1285"/>
                <a:gd name="T2" fmla="*/ 695 w 2903"/>
                <a:gd name="T3" fmla="*/ 0 h 1285"/>
                <a:gd name="T4" fmla="*/ 1924 w 2903"/>
                <a:gd name="T5" fmla="*/ 8 h 1285"/>
                <a:gd name="T6" fmla="*/ 2903 w 2903"/>
                <a:gd name="T7" fmla="*/ 1066 h 1285"/>
                <a:gd name="T8" fmla="*/ 2155 w 2903"/>
                <a:gd name="T9" fmla="*/ 1004 h 1285"/>
                <a:gd name="T10" fmla="*/ 1540 w 2903"/>
                <a:gd name="T11" fmla="*/ 526 h 1285"/>
                <a:gd name="T12" fmla="*/ 689 w 2903"/>
                <a:gd name="T13" fmla="*/ 722 h 1285"/>
                <a:gd name="T14" fmla="*/ 555 w 2903"/>
                <a:gd name="T15" fmla="*/ 736 h 1285"/>
                <a:gd name="T16" fmla="*/ 106 w 2903"/>
                <a:gd name="T17" fmla="*/ 527 h 1285"/>
                <a:gd name="T18" fmla="*/ 313 w 2903"/>
                <a:gd name="T19" fmla="*/ 97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03" h="1285">
                  <a:moveTo>
                    <a:pt x="313" y="97"/>
                  </a:moveTo>
                  <a:cubicBezTo>
                    <a:pt x="466" y="15"/>
                    <a:pt x="695" y="0"/>
                    <a:pt x="695" y="0"/>
                  </a:cubicBezTo>
                  <a:cubicBezTo>
                    <a:pt x="1924" y="8"/>
                    <a:pt x="1924" y="8"/>
                    <a:pt x="1924" y="8"/>
                  </a:cubicBezTo>
                  <a:cubicBezTo>
                    <a:pt x="2903" y="1066"/>
                    <a:pt x="2903" y="1066"/>
                    <a:pt x="2903" y="1066"/>
                  </a:cubicBezTo>
                  <a:cubicBezTo>
                    <a:pt x="2903" y="1066"/>
                    <a:pt x="2549" y="1285"/>
                    <a:pt x="2155" y="1004"/>
                  </a:cubicBezTo>
                  <a:cubicBezTo>
                    <a:pt x="1761" y="724"/>
                    <a:pt x="1540" y="526"/>
                    <a:pt x="1540" y="526"/>
                  </a:cubicBezTo>
                  <a:cubicBezTo>
                    <a:pt x="689" y="722"/>
                    <a:pt x="689" y="722"/>
                    <a:pt x="689" y="722"/>
                  </a:cubicBezTo>
                  <a:cubicBezTo>
                    <a:pt x="689" y="722"/>
                    <a:pt x="634" y="737"/>
                    <a:pt x="555" y="736"/>
                  </a:cubicBezTo>
                  <a:cubicBezTo>
                    <a:pt x="403" y="734"/>
                    <a:pt x="168" y="695"/>
                    <a:pt x="106" y="527"/>
                  </a:cubicBezTo>
                  <a:cubicBezTo>
                    <a:pt x="0" y="245"/>
                    <a:pt x="222" y="147"/>
                    <a:pt x="313" y="97"/>
                  </a:cubicBezTo>
                  <a:close/>
                </a:path>
              </a:pathLst>
            </a:custGeom>
            <a:solidFill>
              <a:srgbClr val="F7C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7"/>
            <p:cNvSpPr/>
            <p:nvPr/>
          </p:nvSpPr>
          <p:spPr bwMode="auto">
            <a:xfrm>
              <a:off x="3394075" y="3070225"/>
              <a:ext cx="1651000" cy="1027113"/>
            </a:xfrm>
            <a:custGeom>
              <a:avLst/>
              <a:gdLst>
                <a:gd name="T0" fmla="*/ 3453 w 3658"/>
                <a:gd name="T1" fmla="*/ 600 h 2276"/>
                <a:gd name="T2" fmla="*/ 3568 w 3658"/>
                <a:gd name="T3" fmla="*/ 190 h 2276"/>
                <a:gd name="T4" fmla="*/ 3568 w 3658"/>
                <a:gd name="T5" fmla="*/ 190 h 2276"/>
                <a:gd name="T6" fmla="*/ 3125 w 3658"/>
                <a:gd name="T7" fmla="*/ 84 h 2276"/>
                <a:gd name="T8" fmla="*/ 205 w 3658"/>
                <a:gd name="T9" fmla="*/ 1676 h 2276"/>
                <a:gd name="T10" fmla="*/ 91 w 3658"/>
                <a:gd name="T11" fmla="*/ 2087 h 2276"/>
                <a:gd name="T12" fmla="*/ 91 w 3658"/>
                <a:gd name="T13" fmla="*/ 2087 h 2276"/>
                <a:gd name="T14" fmla="*/ 534 w 3658"/>
                <a:gd name="T15" fmla="*/ 2192 h 2276"/>
                <a:gd name="T16" fmla="*/ 3453 w 3658"/>
                <a:gd name="T17" fmla="*/ 600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8" h="2276">
                  <a:moveTo>
                    <a:pt x="3453" y="600"/>
                  </a:moveTo>
                  <a:cubicBezTo>
                    <a:pt x="3607" y="516"/>
                    <a:pt x="3658" y="332"/>
                    <a:pt x="3568" y="190"/>
                  </a:cubicBezTo>
                  <a:cubicBezTo>
                    <a:pt x="3568" y="190"/>
                    <a:pt x="3568" y="190"/>
                    <a:pt x="3568" y="190"/>
                  </a:cubicBezTo>
                  <a:cubicBezTo>
                    <a:pt x="3477" y="47"/>
                    <a:pt x="3279" y="0"/>
                    <a:pt x="3125" y="84"/>
                  </a:cubicBezTo>
                  <a:cubicBezTo>
                    <a:pt x="205" y="1676"/>
                    <a:pt x="205" y="1676"/>
                    <a:pt x="205" y="1676"/>
                  </a:cubicBezTo>
                  <a:cubicBezTo>
                    <a:pt x="51" y="1761"/>
                    <a:pt x="0" y="1944"/>
                    <a:pt x="91" y="2087"/>
                  </a:cubicBezTo>
                  <a:cubicBezTo>
                    <a:pt x="91" y="2087"/>
                    <a:pt x="91" y="2087"/>
                    <a:pt x="91" y="2087"/>
                  </a:cubicBezTo>
                  <a:cubicBezTo>
                    <a:pt x="181" y="2229"/>
                    <a:pt x="380" y="2276"/>
                    <a:pt x="534" y="2192"/>
                  </a:cubicBezTo>
                  <a:lnTo>
                    <a:pt x="3453" y="600"/>
                  </a:lnTo>
                  <a:close/>
                </a:path>
              </a:pathLst>
            </a:custGeom>
            <a:solidFill>
              <a:srgbClr val="EAB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8"/>
            <p:cNvSpPr/>
            <p:nvPr/>
          </p:nvSpPr>
          <p:spPr bwMode="auto">
            <a:xfrm>
              <a:off x="4076700" y="3551238"/>
              <a:ext cx="117475" cy="169863"/>
            </a:xfrm>
            <a:custGeom>
              <a:avLst/>
              <a:gdLst>
                <a:gd name="T0" fmla="*/ 246 w 260"/>
                <a:gd name="T1" fmla="*/ 368 h 374"/>
                <a:gd name="T2" fmla="*/ 254 w 260"/>
                <a:gd name="T3" fmla="*/ 339 h 374"/>
                <a:gd name="T4" fmla="*/ 47 w 260"/>
                <a:gd name="T5" fmla="*/ 14 h 374"/>
                <a:gd name="T6" fmla="*/ 15 w 260"/>
                <a:gd name="T7" fmla="*/ 6 h 374"/>
                <a:gd name="T8" fmla="*/ 15 w 260"/>
                <a:gd name="T9" fmla="*/ 6 h 374"/>
                <a:gd name="T10" fmla="*/ 7 w 260"/>
                <a:gd name="T11" fmla="*/ 36 h 374"/>
                <a:gd name="T12" fmla="*/ 214 w 260"/>
                <a:gd name="T13" fmla="*/ 361 h 374"/>
                <a:gd name="T14" fmla="*/ 246 w 260"/>
                <a:gd name="T15" fmla="*/ 36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74">
                  <a:moveTo>
                    <a:pt x="246" y="368"/>
                  </a:moveTo>
                  <a:cubicBezTo>
                    <a:pt x="257" y="362"/>
                    <a:pt x="260" y="349"/>
                    <a:pt x="254" y="339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1" y="4"/>
                    <a:pt x="26" y="0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4" y="12"/>
                    <a:pt x="0" y="26"/>
                    <a:pt x="7" y="36"/>
                  </a:cubicBezTo>
                  <a:cubicBezTo>
                    <a:pt x="214" y="361"/>
                    <a:pt x="214" y="361"/>
                    <a:pt x="214" y="361"/>
                  </a:cubicBezTo>
                  <a:cubicBezTo>
                    <a:pt x="220" y="371"/>
                    <a:pt x="235" y="374"/>
                    <a:pt x="246" y="368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9"/>
            <p:cNvSpPr/>
            <p:nvPr/>
          </p:nvSpPr>
          <p:spPr bwMode="auto">
            <a:xfrm>
              <a:off x="4146550" y="3565525"/>
              <a:ext cx="68262" cy="92075"/>
            </a:xfrm>
            <a:custGeom>
              <a:avLst/>
              <a:gdLst>
                <a:gd name="T0" fmla="*/ 136 w 150"/>
                <a:gd name="T1" fmla="*/ 199 h 204"/>
                <a:gd name="T2" fmla="*/ 144 w 150"/>
                <a:gd name="T3" fmla="*/ 173 h 204"/>
                <a:gd name="T4" fmla="*/ 42 w 150"/>
                <a:gd name="T5" fmla="*/ 12 h 204"/>
                <a:gd name="T6" fmla="*/ 13 w 150"/>
                <a:gd name="T7" fmla="*/ 5 h 204"/>
                <a:gd name="T8" fmla="*/ 13 w 150"/>
                <a:gd name="T9" fmla="*/ 5 h 204"/>
                <a:gd name="T10" fmla="*/ 6 w 150"/>
                <a:gd name="T11" fmla="*/ 31 h 204"/>
                <a:gd name="T12" fmla="*/ 108 w 150"/>
                <a:gd name="T13" fmla="*/ 192 h 204"/>
                <a:gd name="T14" fmla="*/ 136 w 150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204">
                  <a:moveTo>
                    <a:pt x="136" y="199"/>
                  </a:moveTo>
                  <a:cubicBezTo>
                    <a:pt x="146" y="193"/>
                    <a:pt x="150" y="182"/>
                    <a:pt x="144" y="173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36" y="3"/>
                    <a:pt x="23" y="0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" y="11"/>
                    <a:pt x="0" y="22"/>
                    <a:pt x="6" y="31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114" y="201"/>
                    <a:pt x="127" y="204"/>
                    <a:pt x="136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10"/>
            <p:cNvSpPr/>
            <p:nvPr/>
          </p:nvSpPr>
          <p:spPr bwMode="auto">
            <a:xfrm>
              <a:off x="4068763" y="3792538"/>
              <a:ext cx="1327150" cy="827088"/>
            </a:xfrm>
            <a:custGeom>
              <a:avLst/>
              <a:gdLst>
                <a:gd name="T0" fmla="*/ 2778 w 2943"/>
                <a:gd name="T1" fmla="*/ 483 h 1832"/>
                <a:gd name="T2" fmla="*/ 2870 w 2943"/>
                <a:gd name="T3" fmla="*/ 153 h 1832"/>
                <a:gd name="T4" fmla="*/ 2870 w 2943"/>
                <a:gd name="T5" fmla="*/ 153 h 1832"/>
                <a:gd name="T6" fmla="*/ 2514 w 2943"/>
                <a:gd name="T7" fmla="*/ 68 h 1832"/>
                <a:gd name="T8" fmla="*/ 165 w 2943"/>
                <a:gd name="T9" fmla="*/ 1349 h 1832"/>
                <a:gd name="T10" fmla="*/ 73 w 2943"/>
                <a:gd name="T11" fmla="*/ 1679 h 1832"/>
                <a:gd name="T12" fmla="*/ 73 w 2943"/>
                <a:gd name="T13" fmla="*/ 1679 h 1832"/>
                <a:gd name="T14" fmla="*/ 429 w 2943"/>
                <a:gd name="T15" fmla="*/ 1764 h 1832"/>
                <a:gd name="T16" fmla="*/ 2778 w 2943"/>
                <a:gd name="T17" fmla="*/ 483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3" h="1832">
                  <a:moveTo>
                    <a:pt x="2778" y="483"/>
                  </a:moveTo>
                  <a:cubicBezTo>
                    <a:pt x="2902" y="415"/>
                    <a:pt x="2943" y="268"/>
                    <a:pt x="2870" y="153"/>
                  </a:cubicBezTo>
                  <a:cubicBezTo>
                    <a:pt x="2870" y="153"/>
                    <a:pt x="2870" y="153"/>
                    <a:pt x="2870" y="153"/>
                  </a:cubicBezTo>
                  <a:cubicBezTo>
                    <a:pt x="2797" y="39"/>
                    <a:pt x="2637" y="0"/>
                    <a:pt x="2514" y="68"/>
                  </a:cubicBezTo>
                  <a:cubicBezTo>
                    <a:pt x="165" y="1349"/>
                    <a:pt x="165" y="1349"/>
                    <a:pt x="165" y="1349"/>
                  </a:cubicBezTo>
                  <a:cubicBezTo>
                    <a:pt x="41" y="1417"/>
                    <a:pt x="0" y="1564"/>
                    <a:pt x="73" y="1679"/>
                  </a:cubicBezTo>
                  <a:cubicBezTo>
                    <a:pt x="73" y="1679"/>
                    <a:pt x="73" y="1679"/>
                    <a:pt x="73" y="1679"/>
                  </a:cubicBezTo>
                  <a:cubicBezTo>
                    <a:pt x="145" y="1794"/>
                    <a:pt x="305" y="1832"/>
                    <a:pt x="429" y="1764"/>
                  </a:cubicBezTo>
                  <a:lnTo>
                    <a:pt x="2778" y="483"/>
                  </a:lnTo>
                  <a:close/>
                </a:path>
              </a:pathLst>
            </a:custGeom>
            <a:solidFill>
              <a:srgbClr val="EAB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11"/>
            <p:cNvSpPr/>
            <p:nvPr/>
          </p:nvSpPr>
          <p:spPr bwMode="auto">
            <a:xfrm>
              <a:off x="4616450" y="4179888"/>
              <a:ext cx="95250" cy="136525"/>
            </a:xfrm>
            <a:custGeom>
              <a:avLst/>
              <a:gdLst>
                <a:gd name="T0" fmla="*/ 198 w 210"/>
                <a:gd name="T1" fmla="*/ 296 h 301"/>
                <a:gd name="T2" fmla="*/ 204 w 210"/>
                <a:gd name="T3" fmla="*/ 272 h 301"/>
                <a:gd name="T4" fmla="*/ 38 w 210"/>
                <a:gd name="T5" fmla="*/ 11 h 301"/>
                <a:gd name="T6" fmla="*/ 13 w 210"/>
                <a:gd name="T7" fmla="*/ 5 h 301"/>
                <a:gd name="T8" fmla="*/ 13 w 210"/>
                <a:gd name="T9" fmla="*/ 5 h 301"/>
                <a:gd name="T10" fmla="*/ 6 w 210"/>
                <a:gd name="T11" fmla="*/ 28 h 301"/>
                <a:gd name="T12" fmla="*/ 172 w 210"/>
                <a:gd name="T13" fmla="*/ 290 h 301"/>
                <a:gd name="T14" fmla="*/ 198 w 210"/>
                <a:gd name="T15" fmla="*/ 29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301">
                  <a:moveTo>
                    <a:pt x="198" y="296"/>
                  </a:moveTo>
                  <a:cubicBezTo>
                    <a:pt x="207" y="291"/>
                    <a:pt x="210" y="280"/>
                    <a:pt x="204" y="272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3" y="3"/>
                    <a:pt x="21" y="0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3" y="10"/>
                    <a:pt x="0" y="20"/>
                    <a:pt x="6" y="28"/>
                  </a:cubicBezTo>
                  <a:cubicBezTo>
                    <a:pt x="172" y="290"/>
                    <a:pt x="172" y="290"/>
                    <a:pt x="172" y="290"/>
                  </a:cubicBezTo>
                  <a:cubicBezTo>
                    <a:pt x="177" y="298"/>
                    <a:pt x="189" y="301"/>
                    <a:pt x="198" y="296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12"/>
            <p:cNvSpPr/>
            <p:nvPr/>
          </p:nvSpPr>
          <p:spPr bwMode="auto">
            <a:xfrm>
              <a:off x="4672013" y="4192588"/>
              <a:ext cx="55562" cy="73025"/>
            </a:xfrm>
            <a:custGeom>
              <a:avLst/>
              <a:gdLst>
                <a:gd name="T0" fmla="*/ 110 w 120"/>
                <a:gd name="T1" fmla="*/ 159 h 164"/>
                <a:gd name="T2" fmla="*/ 116 w 120"/>
                <a:gd name="T3" fmla="*/ 138 h 164"/>
                <a:gd name="T4" fmla="*/ 33 w 120"/>
                <a:gd name="T5" fmla="*/ 9 h 164"/>
                <a:gd name="T6" fmla="*/ 11 w 120"/>
                <a:gd name="T7" fmla="*/ 4 h 164"/>
                <a:gd name="T8" fmla="*/ 11 w 120"/>
                <a:gd name="T9" fmla="*/ 4 h 164"/>
                <a:gd name="T10" fmla="*/ 5 w 120"/>
                <a:gd name="T11" fmla="*/ 25 h 164"/>
                <a:gd name="T12" fmla="*/ 87 w 120"/>
                <a:gd name="T13" fmla="*/ 154 h 164"/>
                <a:gd name="T14" fmla="*/ 110 w 120"/>
                <a:gd name="T15" fmla="*/ 15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64">
                  <a:moveTo>
                    <a:pt x="110" y="159"/>
                  </a:moveTo>
                  <a:cubicBezTo>
                    <a:pt x="118" y="155"/>
                    <a:pt x="120" y="146"/>
                    <a:pt x="116" y="13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9" y="2"/>
                    <a:pt x="18" y="0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3" y="8"/>
                    <a:pt x="0" y="18"/>
                    <a:pt x="5" y="25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92" y="161"/>
                    <a:pt x="102" y="164"/>
                    <a:pt x="110" y="15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13"/>
            <p:cNvSpPr/>
            <p:nvPr/>
          </p:nvSpPr>
          <p:spPr bwMode="auto">
            <a:xfrm>
              <a:off x="4086225" y="4043363"/>
              <a:ext cx="712787" cy="436563"/>
            </a:xfrm>
            <a:custGeom>
              <a:avLst/>
              <a:gdLst>
                <a:gd name="T0" fmla="*/ 1581 w 1581"/>
                <a:gd name="T1" fmla="*/ 0 h 970"/>
                <a:gd name="T2" fmla="*/ 0 w 1581"/>
                <a:gd name="T3" fmla="*/ 970 h 970"/>
                <a:gd name="T4" fmla="*/ 76 w 1581"/>
                <a:gd name="T5" fmla="*/ 829 h 970"/>
                <a:gd name="T6" fmla="*/ 108 w 1581"/>
                <a:gd name="T7" fmla="*/ 809 h 970"/>
                <a:gd name="T8" fmla="*/ 315 w 1581"/>
                <a:gd name="T9" fmla="*/ 691 h 970"/>
                <a:gd name="T10" fmla="*/ 1581 w 1581"/>
                <a:gd name="T11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1" h="970">
                  <a:moveTo>
                    <a:pt x="1581" y="0"/>
                  </a:moveTo>
                  <a:cubicBezTo>
                    <a:pt x="0" y="970"/>
                    <a:pt x="0" y="970"/>
                    <a:pt x="0" y="970"/>
                  </a:cubicBezTo>
                  <a:cubicBezTo>
                    <a:pt x="7" y="918"/>
                    <a:pt x="34" y="868"/>
                    <a:pt x="76" y="829"/>
                  </a:cubicBezTo>
                  <a:cubicBezTo>
                    <a:pt x="86" y="822"/>
                    <a:pt x="96" y="815"/>
                    <a:pt x="108" y="809"/>
                  </a:cubicBezTo>
                  <a:cubicBezTo>
                    <a:pt x="315" y="691"/>
                    <a:pt x="315" y="691"/>
                    <a:pt x="315" y="691"/>
                  </a:cubicBezTo>
                  <a:lnTo>
                    <a:pt x="1581" y="0"/>
                  </a:ln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14"/>
            <p:cNvSpPr/>
            <p:nvPr/>
          </p:nvSpPr>
          <p:spPr bwMode="auto">
            <a:xfrm>
              <a:off x="3386138" y="3386138"/>
              <a:ext cx="1651000" cy="1028700"/>
            </a:xfrm>
            <a:custGeom>
              <a:avLst/>
              <a:gdLst>
                <a:gd name="T0" fmla="*/ 3454 w 3659"/>
                <a:gd name="T1" fmla="*/ 600 h 2277"/>
                <a:gd name="T2" fmla="*/ 3568 w 3659"/>
                <a:gd name="T3" fmla="*/ 190 h 2277"/>
                <a:gd name="T4" fmla="*/ 3568 w 3659"/>
                <a:gd name="T5" fmla="*/ 190 h 2277"/>
                <a:gd name="T6" fmla="*/ 3125 w 3659"/>
                <a:gd name="T7" fmla="*/ 84 h 2277"/>
                <a:gd name="T8" fmla="*/ 205 w 3659"/>
                <a:gd name="T9" fmla="*/ 1677 h 2277"/>
                <a:gd name="T10" fmla="*/ 91 w 3659"/>
                <a:gd name="T11" fmla="*/ 2087 h 2277"/>
                <a:gd name="T12" fmla="*/ 91 w 3659"/>
                <a:gd name="T13" fmla="*/ 2087 h 2277"/>
                <a:gd name="T14" fmla="*/ 534 w 3659"/>
                <a:gd name="T15" fmla="*/ 2193 h 2277"/>
                <a:gd name="T16" fmla="*/ 3454 w 3659"/>
                <a:gd name="T17" fmla="*/ 60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9" h="2277">
                  <a:moveTo>
                    <a:pt x="3454" y="600"/>
                  </a:moveTo>
                  <a:cubicBezTo>
                    <a:pt x="3608" y="516"/>
                    <a:pt x="3659" y="333"/>
                    <a:pt x="3568" y="190"/>
                  </a:cubicBezTo>
                  <a:cubicBezTo>
                    <a:pt x="3568" y="190"/>
                    <a:pt x="3568" y="190"/>
                    <a:pt x="3568" y="190"/>
                  </a:cubicBezTo>
                  <a:cubicBezTo>
                    <a:pt x="3477" y="48"/>
                    <a:pt x="3279" y="0"/>
                    <a:pt x="3125" y="84"/>
                  </a:cubicBezTo>
                  <a:cubicBezTo>
                    <a:pt x="205" y="1677"/>
                    <a:pt x="205" y="1677"/>
                    <a:pt x="205" y="1677"/>
                  </a:cubicBezTo>
                  <a:cubicBezTo>
                    <a:pt x="51" y="1761"/>
                    <a:pt x="0" y="1944"/>
                    <a:pt x="91" y="2087"/>
                  </a:cubicBezTo>
                  <a:cubicBezTo>
                    <a:pt x="91" y="2087"/>
                    <a:pt x="91" y="2087"/>
                    <a:pt x="91" y="2087"/>
                  </a:cubicBezTo>
                  <a:cubicBezTo>
                    <a:pt x="182" y="2229"/>
                    <a:pt x="380" y="2277"/>
                    <a:pt x="534" y="2193"/>
                  </a:cubicBezTo>
                  <a:lnTo>
                    <a:pt x="3454" y="600"/>
                  </a:lnTo>
                  <a:close/>
                </a:path>
              </a:pathLst>
            </a:custGeom>
            <a:solidFill>
              <a:srgbClr val="EAB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15"/>
            <p:cNvSpPr/>
            <p:nvPr/>
          </p:nvSpPr>
          <p:spPr bwMode="auto">
            <a:xfrm>
              <a:off x="4068763" y="3868738"/>
              <a:ext cx="115887" cy="169863"/>
            </a:xfrm>
            <a:custGeom>
              <a:avLst/>
              <a:gdLst>
                <a:gd name="T0" fmla="*/ 245 w 260"/>
                <a:gd name="T1" fmla="*/ 368 h 374"/>
                <a:gd name="T2" fmla="*/ 253 w 260"/>
                <a:gd name="T3" fmla="*/ 338 h 374"/>
                <a:gd name="T4" fmla="*/ 47 w 260"/>
                <a:gd name="T5" fmla="*/ 13 h 374"/>
                <a:gd name="T6" fmla="*/ 15 w 260"/>
                <a:gd name="T7" fmla="*/ 6 h 374"/>
                <a:gd name="T8" fmla="*/ 15 w 260"/>
                <a:gd name="T9" fmla="*/ 6 h 374"/>
                <a:gd name="T10" fmla="*/ 6 w 260"/>
                <a:gd name="T11" fmla="*/ 35 h 374"/>
                <a:gd name="T12" fmla="*/ 213 w 260"/>
                <a:gd name="T13" fmla="*/ 360 h 374"/>
                <a:gd name="T14" fmla="*/ 245 w 260"/>
                <a:gd name="T15" fmla="*/ 36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74">
                  <a:moveTo>
                    <a:pt x="245" y="368"/>
                  </a:moveTo>
                  <a:cubicBezTo>
                    <a:pt x="256" y="362"/>
                    <a:pt x="260" y="348"/>
                    <a:pt x="253" y="338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0" y="3"/>
                    <a:pt x="26" y="0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3" y="12"/>
                    <a:pt x="0" y="25"/>
                    <a:pt x="6" y="35"/>
                  </a:cubicBezTo>
                  <a:cubicBezTo>
                    <a:pt x="213" y="360"/>
                    <a:pt x="213" y="360"/>
                    <a:pt x="213" y="360"/>
                  </a:cubicBezTo>
                  <a:cubicBezTo>
                    <a:pt x="220" y="370"/>
                    <a:pt x="234" y="374"/>
                    <a:pt x="245" y="368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16"/>
            <p:cNvSpPr/>
            <p:nvPr/>
          </p:nvSpPr>
          <p:spPr bwMode="auto">
            <a:xfrm>
              <a:off x="4138613" y="3883025"/>
              <a:ext cx="66675" cy="92075"/>
            </a:xfrm>
            <a:custGeom>
              <a:avLst/>
              <a:gdLst>
                <a:gd name="T0" fmla="*/ 136 w 149"/>
                <a:gd name="T1" fmla="*/ 199 h 204"/>
                <a:gd name="T2" fmla="*/ 143 w 149"/>
                <a:gd name="T3" fmla="*/ 173 h 204"/>
                <a:gd name="T4" fmla="*/ 41 w 149"/>
                <a:gd name="T5" fmla="*/ 12 h 204"/>
                <a:gd name="T6" fmla="*/ 13 w 149"/>
                <a:gd name="T7" fmla="*/ 6 h 204"/>
                <a:gd name="T8" fmla="*/ 13 w 149"/>
                <a:gd name="T9" fmla="*/ 6 h 204"/>
                <a:gd name="T10" fmla="*/ 5 w 149"/>
                <a:gd name="T11" fmla="*/ 32 h 204"/>
                <a:gd name="T12" fmla="*/ 108 w 149"/>
                <a:gd name="T13" fmla="*/ 192 h 204"/>
                <a:gd name="T14" fmla="*/ 136 w 149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204">
                  <a:moveTo>
                    <a:pt x="136" y="199"/>
                  </a:moveTo>
                  <a:cubicBezTo>
                    <a:pt x="146" y="194"/>
                    <a:pt x="149" y="182"/>
                    <a:pt x="143" y="17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35" y="3"/>
                    <a:pt x="23" y="0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113" y="201"/>
                    <a:pt x="126" y="204"/>
                    <a:pt x="136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7"/>
            <p:cNvSpPr/>
            <p:nvPr/>
          </p:nvSpPr>
          <p:spPr bwMode="auto">
            <a:xfrm>
              <a:off x="3408363" y="3698875"/>
              <a:ext cx="887412" cy="542925"/>
            </a:xfrm>
            <a:custGeom>
              <a:avLst/>
              <a:gdLst>
                <a:gd name="T0" fmla="*/ 1966 w 1966"/>
                <a:gd name="T1" fmla="*/ 0 h 1206"/>
                <a:gd name="T2" fmla="*/ 0 w 1966"/>
                <a:gd name="T3" fmla="*/ 1206 h 1206"/>
                <a:gd name="T4" fmla="*/ 95 w 1966"/>
                <a:gd name="T5" fmla="*/ 1031 h 1206"/>
                <a:gd name="T6" fmla="*/ 134 w 1966"/>
                <a:gd name="T7" fmla="*/ 1006 h 1206"/>
                <a:gd name="T8" fmla="*/ 392 w 1966"/>
                <a:gd name="T9" fmla="*/ 858 h 1206"/>
                <a:gd name="T10" fmla="*/ 1966 w 1966"/>
                <a:gd name="T1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6" h="1206">
                  <a:moveTo>
                    <a:pt x="1966" y="0"/>
                  </a:moveTo>
                  <a:cubicBezTo>
                    <a:pt x="0" y="1206"/>
                    <a:pt x="0" y="1206"/>
                    <a:pt x="0" y="1206"/>
                  </a:cubicBezTo>
                  <a:cubicBezTo>
                    <a:pt x="9" y="1140"/>
                    <a:pt x="42" y="1078"/>
                    <a:pt x="95" y="1031"/>
                  </a:cubicBezTo>
                  <a:cubicBezTo>
                    <a:pt x="107" y="1022"/>
                    <a:pt x="120" y="1013"/>
                    <a:pt x="134" y="1006"/>
                  </a:cubicBezTo>
                  <a:cubicBezTo>
                    <a:pt x="392" y="858"/>
                    <a:pt x="392" y="858"/>
                    <a:pt x="392" y="858"/>
                  </a:cubicBezTo>
                  <a:lnTo>
                    <a:pt x="1966" y="0"/>
                  </a:ln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18"/>
            <p:cNvSpPr/>
            <p:nvPr/>
          </p:nvSpPr>
          <p:spPr bwMode="auto">
            <a:xfrm>
              <a:off x="3594100" y="3582988"/>
              <a:ext cx="1651000" cy="1027113"/>
            </a:xfrm>
            <a:custGeom>
              <a:avLst/>
              <a:gdLst>
                <a:gd name="T0" fmla="*/ 3454 w 3659"/>
                <a:gd name="T1" fmla="*/ 600 h 2277"/>
                <a:gd name="T2" fmla="*/ 3568 w 3659"/>
                <a:gd name="T3" fmla="*/ 190 h 2277"/>
                <a:gd name="T4" fmla="*/ 3568 w 3659"/>
                <a:gd name="T5" fmla="*/ 190 h 2277"/>
                <a:gd name="T6" fmla="*/ 3125 w 3659"/>
                <a:gd name="T7" fmla="*/ 84 h 2277"/>
                <a:gd name="T8" fmla="*/ 205 w 3659"/>
                <a:gd name="T9" fmla="*/ 1677 h 2277"/>
                <a:gd name="T10" fmla="*/ 91 w 3659"/>
                <a:gd name="T11" fmla="*/ 2087 h 2277"/>
                <a:gd name="T12" fmla="*/ 91 w 3659"/>
                <a:gd name="T13" fmla="*/ 2087 h 2277"/>
                <a:gd name="T14" fmla="*/ 534 w 3659"/>
                <a:gd name="T15" fmla="*/ 2193 h 2277"/>
                <a:gd name="T16" fmla="*/ 3454 w 3659"/>
                <a:gd name="T17" fmla="*/ 60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9" h="2277">
                  <a:moveTo>
                    <a:pt x="3454" y="600"/>
                  </a:moveTo>
                  <a:cubicBezTo>
                    <a:pt x="3608" y="516"/>
                    <a:pt x="3659" y="333"/>
                    <a:pt x="3568" y="190"/>
                  </a:cubicBezTo>
                  <a:cubicBezTo>
                    <a:pt x="3568" y="190"/>
                    <a:pt x="3568" y="190"/>
                    <a:pt x="3568" y="190"/>
                  </a:cubicBezTo>
                  <a:cubicBezTo>
                    <a:pt x="3477" y="48"/>
                    <a:pt x="3279" y="0"/>
                    <a:pt x="3125" y="84"/>
                  </a:cubicBezTo>
                  <a:cubicBezTo>
                    <a:pt x="205" y="1677"/>
                    <a:pt x="205" y="1677"/>
                    <a:pt x="205" y="1677"/>
                  </a:cubicBezTo>
                  <a:cubicBezTo>
                    <a:pt x="51" y="1761"/>
                    <a:pt x="0" y="1944"/>
                    <a:pt x="91" y="2087"/>
                  </a:cubicBezTo>
                  <a:cubicBezTo>
                    <a:pt x="91" y="2087"/>
                    <a:pt x="91" y="2087"/>
                    <a:pt x="91" y="2087"/>
                  </a:cubicBezTo>
                  <a:cubicBezTo>
                    <a:pt x="182" y="2229"/>
                    <a:pt x="380" y="2277"/>
                    <a:pt x="534" y="2193"/>
                  </a:cubicBezTo>
                  <a:lnTo>
                    <a:pt x="3454" y="600"/>
                  </a:lnTo>
                  <a:close/>
                </a:path>
              </a:pathLst>
            </a:custGeom>
            <a:solidFill>
              <a:srgbClr val="EAB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19"/>
            <p:cNvSpPr/>
            <p:nvPr/>
          </p:nvSpPr>
          <p:spPr bwMode="auto">
            <a:xfrm>
              <a:off x="4276725" y="4065588"/>
              <a:ext cx="117475" cy="168275"/>
            </a:xfrm>
            <a:custGeom>
              <a:avLst/>
              <a:gdLst>
                <a:gd name="T0" fmla="*/ 245 w 260"/>
                <a:gd name="T1" fmla="*/ 367 h 374"/>
                <a:gd name="T2" fmla="*/ 253 w 260"/>
                <a:gd name="T3" fmla="*/ 338 h 374"/>
                <a:gd name="T4" fmla="*/ 46 w 260"/>
                <a:gd name="T5" fmla="*/ 13 h 374"/>
                <a:gd name="T6" fmla="*/ 14 w 260"/>
                <a:gd name="T7" fmla="*/ 6 h 374"/>
                <a:gd name="T8" fmla="*/ 14 w 260"/>
                <a:gd name="T9" fmla="*/ 6 h 374"/>
                <a:gd name="T10" fmla="*/ 6 w 260"/>
                <a:gd name="T11" fmla="*/ 35 h 374"/>
                <a:gd name="T12" fmla="*/ 213 w 260"/>
                <a:gd name="T13" fmla="*/ 360 h 374"/>
                <a:gd name="T14" fmla="*/ 245 w 260"/>
                <a:gd name="T15" fmla="*/ 367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74">
                  <a:moveTo>
                    <a:pt x="245" y="367"/>
                  </a:moveTo>
                  <a:cubicBezTo>
                    <a:pt x="256" y="361"/>
                    <a:pt x="260" y="348"/>
                    <a:pt x="253" y="338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0" y="3"/>
                    <a:pt x="26" y="0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3" y="12"/>
                    <a:pt x="0" y="25"/>
                    <a:pt x="6" y="35"/>
                  </a:cubicBezTo>
                  <a:cubicBezTo>
                    <a:pt x="213" y="360"/>
                    <a:pt x="213" y="360"/>
                    <a:pt x="213" y="360"/>
                  </a:cubicBezTo>
                  <a:cubicBezTo>
                    <a:pt x="219" y="370"/>
                    <a:pt x="234" y="374"/>
                    <a:pt x="245" y="367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0"/>
            <p:cNvSpPr/>
            <p:nvPr/>
          </p:nvSpPr>
          <p:spPr bwMode="auto">
            <a:xfrm>
              <a:off x="4346575" y="4078288"/>
              <a:ext cx="66675" cy="92075"/>
            </a:xfrm>
            <a:custGeom>
              <a:avLst/>
              <a:gdLst>
                <a:gd name="T0" fmla="*/ 136 w 149"/>
                <a:gd name="T1" fmla="*/ 199 h 204"/>
                <a:gd name="T2" fmla="*/ 143 w 149"/>
                <a:gd name="T3" fmla="*/ 173 h 204"/>
                <a:gd name="T4" fmla="*/ 41 w 149"/>
                <a:gd name="T5" fmla="*/ 12 h 204"/>
                <a:gd name="T6" fmla="*/ 13 w 149"/>
                <a:gd name="T7" fmla="*/ 6 h 204"/>
                <a:gd name="T8" fmla="*/ 13 w 149"/>
                <a:gd name="T9" fmla="*/ 6 h 204"/>
                <a:gd name="T10" fmla="*/ 5 w 149"/>
                <a:gd name="T11" fmla="*/ 32 h 204"/>
                <a:gd name="T12" fmla="*/ 107 w 149"/>
                <a:gd name="T13" fmla="*/ 192 h 204"/>
                <a:gd name="T14" fmla="*/ 136 w 149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204">
                  <a:moveTo>
                    <a:pt x="136" y="199"/>
                  </a:moveTo>
                  <a:cubicBezTo>
                    <a:pt x="146" y="194"/>
                    <a:pt x="149" y="182"/>
                    <a:pt x="143" y="173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35" y="3"/>
                    <a:pt x="22" y="0"/>
                    <a:pt x="13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3" y="11"/>
                    <a:pt x="0" y="23"/>
                    <a:pt x="5" y="32"/>
                  </a:cubicBezTo>
                  <a:cubicBezTo>
                    <a:pt x="107" y="192"/>
                    <a:pt x="107" y="192"/>
                    <a:pt x="107" y="192"/>
                  </a:cubicBezTo>
                  <a:cubicBezTo>
                    <a:pt x="113" y="201"/>
                    <a:pt x="126" y="204"/>
                    <a:pt x="136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1"/>
            <p:cNvSpPr/>
            <p:nvPr/>
          </p:nvSpPr>
          <p:spPr bwMode="auto">
            <a:xfrm>
              <a:off x="3616325" y="3894138"/>
              <a:ext cx="887412" cy="544513"/>
            </a:xfrm>
            <a:custGeom>
              <a:avLst/>
              <a:gdLst>
                <a:gd name="T0" fmla="*/ 1966 w 1966"/>
                <a:gd name="T1" fmla="*/ 0 h 1206"/>
                <a:gd name="T2" fmla="*/ 0 w 1966"/>
                <a:gd name="T3" fmla="*/ 1206 h 1206"/>
                <a:gd name="T4" fmla="*/ 95 w 1966"/>
                <a:gd name="T5" fmla="*/ 1031 h 1206"/>
                <a:gd name="T6" fmla="*/ 134 w 1966"/>
                <a:gd name="T7" fmla="*/ 1006 h 1206"/>
                <a:gd name="T8" fmla="*/ 392 w 1966"/>
                <a:gd name="T9" fmla="*/ 858 h 1206"/>
                <a:gd name="T10" fmla="*/ 1966 w 1966"/>
                <a:gd name="T1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6" h="1206">
                  <a:moveTo>
                    <a:pt x="1966" y="0"/>
                  </a:moveTo>
                  <a:cubicBezTo>
                    <a:pt x="0" y="1206"/>
                    <a:pt x="0" y="1206"/>
                    <a:pt x="0" y="1206"/>
                  </a:cubicBezTo>
                  <a:cubicBezTo>
                    <a:pt x="9" y="1140"/>
                    <a:pt x="42" y="1078"/>
                    <a:pt x="95" y="1031"/>
                  </a:cubicBezTo>
                  <a:cubicBezTo>
                    <a:pt x="107" y="1022"/>
                    <a:pt x="120" y="1013"/>
                    <a:pt x="134" y="1006"/>
                  </a:cubicBezTo>
                  <a:cubicBezTo>
                    <a:pt x="392" y="858"/>
                    <a:pt x="392" y="858"/>
                    <a:pt x="392" y="858"/>
                  </a:cubicBezTo>
                  <a:lnTo>
                    <a:pt x="1966" y="0"/>
                  </a:ln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4494213" y="2933700"/>
              <a:ext cx="1276350" cy="1220788"/>
            </a:xfrm>
            <a:custGeom>
              <a:avLst/>
              <a:gdLst>
                <a:gd name="T0" fmla="*/ 0 w 2828"/>
                <a:gd name="T1" fmla="*/ 762 h 2705"/>
                <a:gd name="T2" fmla="*/ 817 w 2828"/>
                <a:gd name="T3" fmla="*/ 316 h 2705"/>
                <a:gd name="T4" fmla="*/ 2486 w 2828"/>
                <a:gd name="T5" fmla="*/ 715 h 2705"/>
                <a:gd name="T6" fmla="*/ 2055 w 2828"/>
                <a:gd name="T7" fmla="*/ 2260 h 2705"/>
                <a:gd name="T8" fmla="*/ 1238 w 2828"/>
                <a:gd name="T9" fmla="*/ 2705 h 2705"/>
                <a:gd name="T10" fmla="*/ 0 w 2828"/>
                <a:gd name="T11" fmla="*/ 762 h 2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8" h="2705">
                  <a:moveTo>
                    <a:pt x="0" y="762"/>
                  </a:moveTo>
                  <a:cubicBezTo>
                    <a:pt x="817" y="316"/>
                    <a:pt x="817" y="316"/>
                    <a:pt x="817" y="316"/>
                  </a:cubicBezTo>
                  <a:cubicBezTo>
                    <a:pt x="1397" y="0"/>
                    <a:pt x="2144" y="178"/>
                    <a:pt x="2486" y="715"/>
                  </a:cubicBezTo>
                  <a:cubicBezTo>
                    <a:pt x="2828" y="1252"/>
                    <a:pt x="2635" y="1944"/>
                    <a:pt x="2055" y="2260"/>
                  </a:cubicBezTo>
                  <a:cubicBezTo>
                    <a:pt x="1238" y="2705"/>
                    <a:pt x="1238" y="2705"/>
                    <a:pt x="1238" y="2705"/>
                  </a:cubicBezTo>
                  <a:lnTo>
                    <a:pt x="0" y="762"/>
                  </a:lnTo>
                  <a:close/>
                </a:path>
              </a:pathLst>
            </a:custGeom>
            <a:solidFill>
              <a:srgbClr val="EAB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3413125" y="3903663"/>
              <a:ext cx="1033462" cy="611188"/>
            </a:xfrm>
            <a:custGeom>
              <a:avLst/>
              <a:gdLst>
                <a:gd name="T0" fmla="*/ 651 w 651"/>
                <a:gd name="T1" fmla="*/ 369 h 385"/>
                <a:gd name="T2" fmla="*/ 616 w 651"/>
                <a:gd name="T3" fmla="*/ 385 h 385"/>
                <a:gd name="T4" fmla="*/ 5 w 651"/>
                <a:gd name="T5" fmla="*/ 42 h 385"/>
                <a:gd name="T6" fmla="*/ 0 w 651"/>
                <a:gd name="T7" fmla="*/ 0 h 385"/>
                <a:gd name="T8" fmla="*/ 651 w 651"/>
                <a:gd name="T9" fmla="*/ 369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385">
                  <a:moveTo>
                    <a:pt x="651" y="369"/>
                  </a:moveTo>
                  <a:lnTo>
                    <a:pt x="616" y="385"/>
                  </a:lnTo>
                  <a:lnTo>
                    <a:pt x="5" y="42"/>
                  </a:lnTo>
                  <a:lnTo>
                    <a:pt x="0" y="0"/>
                  </a:lnTo>
                  <a:lnTo>
                    <a:pt x="651" y="369"/>
                  </a:ln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3517900" y="3254375"/>
              <a:ext cx="2063750" cy="1182688"/>
            </a:xfrm>
            <a:custGeom>
              <a:avLst/>
              <a:gdLst>
                <a:gd name="T0" fmla="*/ 0 w 4571"/>
                <a:gd name="T1" fmla="*/ 1232 h 2624"/>
                <a:gd name="T2" fmla="*/ 2164 w 4571"/>
                <a:gd name="T3" fmla="*/ 52 h 2624"/>
                <a:gd name="T4" fmla="*/ 2164 w 4571"/>
                <a:gd name="T5" fmla="*/ 52 h 2624"/>
                <a:gd name="T6" fmla="*/ 2259 w 4571"/>
                <a:gd name="T7" fmla="*/ 0 h 2624"/>
                <a:gd name="T8" fmla="*/ 2477 w 4571"/>
                <a:gd name="T9" fmla="*/ 118 h 2624"/>
                <a:gd name="T10" fmla="*/ 2477 w 4571"/>
                <a:gd name="T11" fmla="*/ 118 h 2624"/>
                <a:gd name="T12" fmla="*/ 4571 w 4571"/>
                <a:gd name="T13" fmla="*/ 1261 h 2624"/>
                <a:gd name="T14" fmla="*/ 4219 w 4571"/>
                <a:gd name="T15" fmla="*/ 1550 h 2624"/>
                <a:gd name="T16" fmla="*/ 4035 w 4571"/>
                <a:gd name="T17" fmla="*/ 1650 h 2624"/>
                <a:gd name="T18" fmla="*/ 3996 w 4571"/>
                <a:gd name="T19" fmla="*/ 1677 h 2624"/>
                <a:gd name="T20" fmla="*/ 2259 w 4571"/>
                <a:gd name="T21" fmla="*/ 2624 h 2624"/>
                <a:gd name="T22" fmla="*/ 645 w 4571"/>
                <a:gd name="T23" fmla="*/ 1744 h 2624"/>
                <a:gd name="T24" fmla="*/ 606 w 4571"/>
                <a:gd name="T25" fmla="*/ 1717 h 2624"/>
                <a:gd name="T26" fmla="*/ 422 w 4571"/>
                <a:gd name="T27" fmla="*/ 1617 h 2624"/>
                <a:gd name="T28" fmla="*/ 0 w 4571"/>
                <a:gd name="T29" fmla="*/ 1232 h 2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571" h="2624">
                  <a:moveTo>
                    <a:pt x="0" y="1232"/>
                  </a:moveTo>
                  <a:cubicBezTo>
                    <a:pt x="2164" y="52"/>
                    <a:pt x="2164" y="52"/>
                    <a:pt x="2164" y="52"/>
                  </a:cubicBezTo>
                  <a:cubicBezTo>
                    <a:pt x="2164" y="52"/>
                    <a:pt x="2164" y="52"/>
                    <a:pt x="2164" y="52"/>
                  </a:cubicBezTo>
                  <a:cubicBezTo>
                    <a:pt x="2259" y="0"/>
                    <a:pt x="2259" y="0"/>
                    <a:pt x="2259" y="0"/>
                  </a:cubicBezTo>
                  <a:cubicBezTo>
                    <a:pt x="2477" y="118"/>
                    <a:pt x="2477" y="118"/>
                    <a:pt x="2477" y="118"/>
                  </a:cubicBezTo>
                  <a:cubicBezTo>
                    <a:pt x="2477" y="118"/>
                    <a:pt x="2477" y="118"/>
                    <a:pt x="2477" y="118"/>
                  </a:cubicBezTo>
                  <a:cubicBezTo>
                    <a:pt x="4571" y="1261"/>
                    <a:pt x="4571" y="1261"/>
                    <a:pt x="4571" y="1261"/>
                  </a:cubicBezTo>
                  <a:cubicBezTo>
                    <a:pt x="4478" y="1374"/>
                    <a:pt x="4360" y="1473"/>
                    <a:pt x="4219" y="1550"/>
                  </a:cubicBezTo>
                  <a:cubicBezTo>
                    <a:pt x="4035" y="1650"/>
                    <a:pt x="4035" y="1650"/>
                    <a:pt x="4035" y="1650"/>
                  </a:cubicBezTo>
                  <a:cubicBezTo>
                    <a:pt x="4023" y="1660"/>
                    <a:pt x="4010" y="1669"/>
                    <a:pt x="3996" y="1677"/>
                  </a:cubicBezTo>
                  <a:cubicBezTo>
                    <a:pt x="2259" y="2624"/>
                    <a:pt x="2259" y="2624"/>
                    <a:pt x="2259" y="2624"/>
                  </a:cubicBezTo>
                  <a:cubicBezTo>
                    <a:pt x="645" y="1744"/>
                    <a:pt x="645" y="1744"/>
                    <a:pt x="645" y="1744"/>
                  </a:cubicBezTo>
                  <a:cubicBezTo>
                    <a:pt x="631" y="1736"/>
                    <a:pt x="618" y="1727"/>
                    <a:pt x="606" y="1717"/>
                  </a:cubicBezTo>
                  <a:cubicBezTo>
                    <a:pt x="422" y="1617"/>
                    <a:pt x="422" y="1617"/>
                    <a:pt x="422" y="1617"/>
                  </a:cubicBezTo>
                  <a:cubicBezTo>
                    <a:pt x="243" y="1519"/>
                    <a:pt x="101" y="1386"/>
                    <a:pt x="0" y="1232"/>
                  </a:cubicBez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5"/>
            <p:cNvSpPr/>
            <p:nvPr/>
          </p:nvSpPr>
          <p:spPr bwMode="auto">
            <a:xfrm>
              <a:off x="3702050" y="3008313"/>
              <a:ext cx="1651000" cy="1027113"/>
            </a:xfrm>
            <a:custGeom>
              <a:avLst/>
              <a:gdLst>
                <a:gd name="T0" fmla="*/ 206 w 3659"/>
                <a:gd name="T1" fmla="*/ 600 h 2276"/>
                <a:gd name="T2" fmla="*/ 91 w 3659"/>
                <a:gd name="T3" fmla="*/ 190 h 2276"/>
                <a:gd name="T4" fmla="*/ 91 w 3659"/>
                <a:gd name="T5" fmla="*/ 190 h 2276"/>
                <a:gd name="T6" fmla="*/ 534 w 3659"/>
                <a:gd name="T7" fmla="*/ 84 h 2276"/>
                <a:gd name="T8" fmla="*/ 3454 w 3659"/>
                <a:gd name="T9" fmla="*/ 1676 h 2276"/>
                <a:gd name="T10" fmla="*/ 3568 w 3659"/>
                <a:gd name="T11" fmla="*/ 2087 h 2276"/>
                <a:gd name="T12" fmla="*/ 3568 w 3659"/>
                <a:gd name="T13" fmla="*/ 2087 h 2276"/>
                <a:gd name="T14" fmla="*/ 3125 w 3659"/>
                <a:gd name="T15" fmla="*/ 2192 h 2276"/>
                <a:gd name="T16" fmla="*/ 206 w 3659"/>
                <a:gd name="T17" fmla="*/ 600 h 2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9" h="2276">
                  <a:moveTo>
                    <a:pt x="206" y="600"/>
                  </a:moveTo>
                  <a:cubicBezTo>
                    <a:pt x="52" y="516"/>
                    <a:pt x="0" y="332"/>
                    <a:pt x="91" y="190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182" y="47"/>
                    <a:pt x="380" y="0"/>
                    <a:pt x="534" y="84"/>
                  </a:cubicBezTo>
                  <a:cubicBezTo>
                    <a:pt x="3454" y="1676"/>
                    <a:pt x="3454" y="1676"/>
                    <a:pt x="3454" y="1676"/>
                  </a:cubicBezTo>
                  <a:cubicBezTo>
                    <a:pt x="3608" y="1761"/>
                    <a:pt x="3659" y="1944"/>
                    <a:pt x="3568" y="2087"/>
                  </a:cubicBezTo>
                  <a:cubicBezTo>
                    <a:pt x="3568" y="2087"/>
                    <a:pt x="3568" y="2087"/>
                    <a:pt x="3568" y="2087"/>
                  </a:cubicBezTo>
                  <a:cubicBezTo>
                    <a:pt x="3477" y="2229"/>
                    <a:pt x="3279" y="2276"/>
                    <a:pt x="3125" y="2192"/>
                  </a:cubicBezTo>
                  <a:lnTo>
                    <a:pt x="206" y="600"/>
                  </a:lnTo>
                  <a:close/>
                </a:path>
              </a:pathLst>
            </a:custGeom>
            <a:solidFill>
              <a:srgbClr val="FF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6"/>
            <p:cNvSpPr/>
            <p:nvPr/>
          </p:nvSpPr>
          <p:spPr bwMode="auto">
            <a:xfrm>
              <a:off x="5080000" y="3781425"/>
              <a:ext cx="217487" cy="204788"/>
            </a:xfrm>
            <a:custGeom>
              <a:avLst/>
              <a:gdLst>
                <a:gd name="T0" fmla="*/ 6 w 482"/>
                <a:gd name="T1" fmla="*/ 327 h 455"/>
                <a:gd name="T2" fmla="*/ 144 w 482"/>
                <a:gd name="T3" fmla="*/ 402 h 455"/>
                <a:gd name="T4" fmla="*/ 424 w 482"/>
                <a:gd name="T5" fmla="*/ 335 h 455"/>
                <a:gd name="T6" fmla="*/ 352 w 482"/>
                <a:gd name="T7" fmla="*/ 75 h 455"/>
                <a:gd name="T8" fmla="*/ 214 w 482"/>
                <a:gd name="T9" fmla="*/ 0 h 455"/>
                <a:gd name="T10" fmla="*/ 84 w 482"/>
                <a:gd name="T11" fmla="*/ 138 h 455"/>
                <a:gd name="T12" fmla="*/ 6 w 482"/>
                <a:gd name="T13" fmla="*/ 32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2" h="455">
                  <a:moveTo>
                    <a:pt x="6" y="327"/>
                  </a:moveTo>
                  <a:cubicBezTo>
                    <a:pt x="144" y="402"/>
                    <a:pt x="144" y="402"/>
                    <a:pt x="144" y="402"/>
                  </a:cubicBezTo>
                  <a:cubicBezTo>
                    <a:pt x="241" y="455"/>
                    <a:pt x="367" y="425"/>
                    <a:pt x="424" y="335"/>
                  </a:cubicBezTo>
                  <a:cubicBezTo>
                    <a:pt x="482" y="245"/>
                    <a:pt x="449" y="128"/>
                    <a:pt x="352" y="75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14" y="0"/>
                    <a:pt x="152" y="28"/>
                    <a:pt x="84" y="138"/>
                  </a:cubicBezTo>
                  <a:cubicBezTo>
                    <a:pt x="0" y="273"/>
                    <a:pt x="11" y="284"/>
                    <a:pt x="6" y="327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7"/>
            <p:cNvSpPr/>
            <p:nvPr/>
          </p:nvSpPr>
          <p:spPr bwMode="auto">
            <a:xfrm>
              <a:off x="4554538" y="3490913"/>
              <a:ext cx="117475" cy="168275"/>
            </a:xfrm>
            <a:custGeom>
              <a:avLst/>
              <a:gdLst>
                <a:gd name="T0" fmla="*/ 14 w 259"/>
                <a:gd name="T1" fmla="*/ 368 h 374"/>
                <a:gd name="T2" fmla="*/ 6 w 259"/>
                <a:gd name="T3" fmla="*/ 338 h 374"/>
                <a:gd name="T4" fmla="*/ 213 w 259"/>
                <a:gd name="T5" fmla="*/ 14 h 374"/>
                <a:gd name="T6" fmla="*/ 245 w 259"/>
                <a:gd name="T7" fmla="*/ 6 h 374"/>
                <a:gd name="T8" fmla="*/ 245 w 259"/>
                <a:gd name="T9" fmla="*/ 6 h 374"/>
                <a:gd name="T10" fmla="*/ 253 w 259"/>
                <a:gd name="T11" fmla="*/ 36 h 374"/>
                <a:gd name="T12" fmla="*/ 46 w 259"/>
                <a:gd name="T13" fmla="*/ 361 h 374"/>
                <a:gd name="T14" fmla="*/ 14 w 259"/>
                <a:gd name="T15" fmla="*/ 36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9" h="374">
                  <a:moveTo>
                    <a:pt x="14" y="368"/>
                  </a:moveTo>
                  <a:cubicBezTo>
                    <a:pt x="3" y="362"/>
                    <a:pt x="0" y="349"/>
                    <a:pt x="6" y="338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19" y="4"/>
                    <a:pt x="234" y="0"/>
                    <a:pt x="245" y="6"/>
                  </a:cubicBezTo>
                  <a:cubicBezTo>
                    <a:pt x="245" y="6"/>
                    <a:pt x="245" y="6"/>
                    <a:pt x="245" y="6"/>
                  </a:cubicBezTo>
                  <a:cubicBezTo>
                    <a:pt x="256" y="12"/>
                    <a:pt x="259" y="26"/>
                    <a:pt x="253" y="36"/>
                  </a:cubicBezTo>
                  <a:cubicBezTo>
                    <a:pt x="46" y="361"/>
                    <a:pt x="46" y="361"/>
                    <a:pt x="46" y="361"/>
                  </a:cubicBezTo>
                  <a:cubicBezTo>
                    <a:pt x="40" y="371"/>
                    <a:pt x="25" y="374"/>
                    <a:pt x="14" y="368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8"/>
            <p:cNvSpPr/>
            <p:nvPr/>
          </p:nvSpPr>
          <p:spPr bwMode="auto">
            <a:xfrm>
              <a:off x="4533900" y="3503613"/>
              <a:ext cx="68262" cy="92075"/>
            </a:xfrm>
            <a:custGeom>
              <a:avLst/>
              <a:gdLst>
                <a:gd name="T0" fmla="*/ 13 w 150"/>
                <a:gd name="T1" fmla="*/ 199 h 204"/>
                <a:gd name="T2" fmla="*/ 6 w 150"/>
                <a:gd name="T3" fmla="*/ 172 h 204"/>
                <a:gd name="T4" fmla="*/ 108 w 150"/>
                <a:gd name="T5" fmla="*/ 12 h 204"/>
                <a:gd name="T6" fmla="*/ 136 w 150"/>
                <a:gd name="T7" fmla="*/ 5 h 204"/>
                <a:gd name="T8" fmla="*/ 136 w 150"/>
                <a:gd name="T9" fmla="*/ 5 h 204"/>
                <a:gd name="T10" fmla="*/ 144 w 150"/>
                <a:gd name="T11" fmla="*/ 31 h 204"/>
                <a:gd name="T12" fmla="*/ 42 w 150"/>
                <a:gd name="T13" fmla="*/ 192 h 204"/>
                <a:gd name="T14" fmla="*/ 13 w 150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0" h="204">
                  <a:moveTo>
                    <a:pt x="13" y="199"/>
                  </a:moveTo>
                  <a:cubicBezTo>
                    <a:pt x="4" y="193"/>
                    <a:pt x="0" y="182"/>
                    <a:pt x="6" y="17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14" y="3"/>
                    <a:pt x="127" y="0"/>
                    <a:pt x="136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6" y="11"/>
                    <a:pt x="150" y="22"/>
                    <a:pt x="144" y="31"/>
                  </a:cubicBezTo>
                  <a:cubicBezTo>
                    <a:pt x="42" y="192"/>
                    <a:pt x="42" y="192"/>
                    <a:pt x="42" y="192"/>
                  </a:cubicBezTo>
                  <a:cubicBezTo>
                    <a:pt x="36" y="201"/>
                    <a:pt x="23" y="204"/>
                    <a:pt x="13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9"/>
            <p:cNvSpPr/>
            <p:nvPr/>
          </p:nvSpPr>
          <p:spPr bwMode="auto">
            <a:xfrm>
              <a:off x="3352800" y="3730625"/>
              <a:ext cx="1327150" cy="827088"/>
            </a:xfrm>
            <a:custGeom>
              <a:avLst/>
              <a:gdLst>
                <a:gd name="T0" fmla="*/ 165 w 2943"/>
                <a:gd name="T1" fmla="*/ 483 h 1832"/>
                <a:gd name="T2" fmla="*/ 73 w 2943"/>
                <a:gd name="T3" fmla="*/ 153 h 1832"/>
                <a:gd name="T4" fmla="*/ 73 w 2943"/>
                <a:gd name="T5" fmla="*/ 153 h 1832"/>
                <a:gd name="T6" fmla="*/ 429 w 2943"/>
                <a:gd name="T7" fmla="*/ 68 h 1832"/>
                <a:gd name="T8" fmla="*/ 2778 w 2943"/>
                <a:gd name="T9" fmla="*/ 1349 h 1832"/>
                <a:gd name="T10" fmla="*/ 2870 w 2943"/>
                <a:gd name="T11" fmla="*/ 1679 h 1832"/>
                <a:gd name="T12" fmla="*/ 2870 w 2943"/>
                <a:gd name="T13" fmla="*/ 1679 h 1832"/>
                <a:gd name="T14" fmla="*/ 2514 w 2943"/>
                <a:gd name="T15" fmla="*/ 1764 h 1832"/>
                <a:gd name="T16" fmla="*/ 165 w 2943"/>
                <a:gd name="T17" fmla="*/ 483 h 1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3" h="1832">
                  <a:moveTo>
                    <a:pt x="165" y="483"/>
                  </a:moveTo>
                  <a:cubicBezTo>
                    <a:pt x="41" y="415"/>
                    <a:pt x="0" y="268"/>
                    <a:pt x="73" y="153"/>
                  </a:cubicBezTo>
                  <a:cubicBezTo>
                    <a:pt x="73" y="153"/>
                    <a:pt x="73" y="153"/>
                    <a:pt x="73" y="153"/>
                  </a:cubicBezTo>
                  <a:cubicBezTo>
                    <a:pt x="146" y="38"/>
                    <a:pt x="305" y="0"/>
                    <a:pt x="429" y="68"/>
                  </a:cubicBezTo>
                  <a:cubicBezTo>
                    <a:pt x="2778" y="1349"/>
                    <a:pt x="2778" y="1349"/>
                    <a:pt x="2778" y="1349"/>
                  </a:cubicBezTo>
                  <a:cubicBezTo>
                    <a:pt x="2902" y="1417"/>
                    <a:pt x="2943" y="1564"/>
                    <a:pt x="2870" y="1679"/>
                  </a:cubicBezTo>
                  <a:cubicBezTo>
                    <a:pt x="2870" y="1679"/>
                    <a:pt x="2870" y="1679"/>
                    <a:pt x="2870" y="1679"/>
                  </a:cubicBezTo>
                  <a:cubicBezTo>
                    <a:pt x="2797" y="1794"/>
                    <a:pt x="2638" y="1832"/>
                    <a:pt x="2514" y="1764"/>
                  </a:cubicBezTo>
                  <a:lnTo>
                    <a:pt x="165" y="483"/>
                  </a:lnTo>
                  <a:close/>
                </a:path>
              </a:pathLst>
            </a:custGeom>
            <a:solidFill>
              <a:srgbClr val="FF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30"/>
            <p:cNvSpPr/>
            <p:nvPr/>
          </p:nvSpPr>
          <p:spPr bwMode="auto">
            <a:xfrm>
              <a:off x="4460875" y="4352925"/>
              <a:ext cx="174625" cy="165100"/>
            </a:xfrm>
            <a:custGeom>
              <a:avLst/>
              <a:gdLst>
                <a:gd name="T0" fmla="*/ 6 w 388"/>
                <a:gd name="T1" fmla="*/ 263 h 366"/>
                <a:gd name="T2" fmla="*/ 116 w 388"/>
                <a:gd name="T3" fmla="*/ 323 h 366"/>
                <a:gd name="T4" fmla="*/ 342 w 388"/>
                <a:gd name="T5" fmla="*/ 269 h 366"/>
                <a:gd name="T6" fmla="*/ 284 w 388"/>
                <a:gd name="T7" fmla="*/ 60 h 366"/>
                <a:gd name="T8" fmla="*/ 173 w 388"/>
                <a:gd name="T9" fmla="*/ 0 h 366"/>
                <a:gd name="T10" fmla="*/ 68 w 388"/>
                <a:gd name="T11" fmla="*/ 110 h 366"/>
                <a:gd name="T12" fmla="*/ 6 w 388"/>
                <a:gd name="T13" fmla="*/ 263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8" h="366">
                  <a:moveTo>
                    <a:pt x="6" y="263"/>
                  </a:moveTo>
                  <a:cubicBezTo>
                    <a:pt x="116" y="323"/>
                    <a:pt x="116" y="323"/>
                    <a:pt x="116" y="323"/>
                  </a:cubicBezTo>
                  <a:cubicBezTo>
                    <a:pt x="195" y="366"/>
                    <a:pt x="296" y="342"/>
                    <a:pt x="342" y="269"/>
                  </a:cubicBezTo>
                  <a:cubicBezTo>
                    <a:pt x="388" y="196"/>
                    <a:pt x="362" y="103"/>
                    <a:pt x="284" y="6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23" y="22"/>
                    <a:pt x="68" y="110"/>
                  </a:cubicBezTo>
                  <a:cubicBezTo>
                    <a:pt x="0" y="219"/>
                    <a:pt x="9" y="228"/>
                    <a:pt x="6" y="263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31"/>
            <p:cNvSpPr/>
            <p:nvPr/>
          </p:nvSpPr>
          <p:spPr bwMode="auto">
            <a:xfrm>
              <a:off x="4037013" y="4119563"/>
              <a:ext cx="95250" cy="134938"/>
            </a:xfrm>
            <a:custGeom>
              <a:avLst/>
              <a:gdLst>
                <a:gd name="T0" fmla="*/ 12 w 209"/>
                <a:gd name="T1" fmla="*/ 296 h 301"/>
                <a:gd name="T2" fmla="*/ 5 w 209"/>
                <a:gd name="T3" fmla="*/ 272 h 301"/>
                <a:gd name="T4" fmla="*/ 172 w 209"/>
                <a:gd name="T5" fmla="*/ 11 h 301"/>
                <a:gd name="T6" fmla="*/ 197 w 209"/>
                <a:gd name="T7" fmla="*/ 5 h 301"/>
                <a:gd name="T8" fmla="*/ 197 w 209"/>
                <a:gd name="T9" fmla="*/ 5 h 301"/>
                <a:gd name="T10" fmla="*/ 204 w 209"/>
                <a:gd name="T11" fmla="*/ 28 h 301"/>
                <a:gd name="T12" fmla="*/ 38 w 209"/>
                <a:gd name="T13" fmla="*/ 290 h 301"/>
                <a:gd name="T14" fmla="*/ 12 w 209"/>
                <a:gd name="T15" fmla="*/ 296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9" h="301">
                  <a:moveTo>
                    <a:pt x="12" y="296"/>
                  </a:moveTo>
                  <a:cubicBezTo>
                    <a:pt x="3" y="291"/>
                    <a:pt x="0" y="280"/>
                    <a:pt x="5" y="272"/>
                  </a:cubicBezTo>
                  <a:cubicBezTo>
                    <a:pt x="172" y="11"/>
                    <a:pt x="172" y="11"/>
                    <a:pt x="172" y="11"/>
                  </a:cubicBezTo>
                  <a:cubicBezTo>
                    <a:pt x="177" y="2"/>
                    <a:pt x="188" y="0"/>
                    <a:pt x="197" y="5"/>
                  </a:cubicBezTo>
                  <a:cubicBezTo>
                    <a:pt x="197" y="5"/>
                    <a:pt x="197" y="5"/>
                    <a:pt x="197" y="5"/>
                  </a:cubicBezTo>
                  <a:cubicBezTo>
                    <a:pt x="206" y="9"/>
                    <a:pt x="209" y="20"/>
                    <a:pt x="204" y="28"/>
                  </a:cubicBezTo>
                  <a:cubicBezTo>
                    <a:pt x="38" y="290"/>
                    <a:pt x="38" y="290"/>
                    <a:pt x="38" y="290"/>
                  </a:cubicBezTo>
                  <a:cubicBezTo>
                    <a:pt x="32" y="298"/>
                    <a:pt x="21" y="301"/>
                    <a:pt x="12" y="296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32"/>
            <p:cNvSpPr/>
            <p:nvPr/>
          </p:nvSpPr>
          <p:spPr bwMode="auto">
            <a:xfrm>
              <a:off x="4021138" y="4129088"/>
              <a:ext cx="53975" cy="74613"/>
            </a:xfrm>
            <a:custGeom>
              <a:avLst/>
              <a:gdLst>
                <a:gd name="T0" fmla="*/ 10 w 120"/>
                <a:gd name="T1" fmla="*/ 160 h 165"/>
                <a:gd name="T2" fmla="*/ 4 w 120"/>
                <a:gd name="T3" fmla="*/ 139 h 165"/>
                <a:gd name="T4" fmla="*/ 86 w 120"/>
                <a:gd name="T5" fmla="*/ 10 h 165"/>
                <a:gd name="T6" fmla="*/ 109 w 120"/>
                <a:gd name="T7" fmla="*/ 5 h 165"/>
                <a:gd name="T8" fmla="*/ 109 w 120"/>
                <a:gd name="T9" fmla="*/ 5 h 165"/>
                <a:gd name="T10" fmla="*/ 115 w 120"/>
                <a:gd name="T11" fmla="*/ 26 h 165"/>
                <a:gd name="T12" fmla="*/ 33 w 120"/>
                <a:gd name="T13" fmla="*/ 155 h 165"/>
                <a:gd name="T14" fmla="*/ 10 w 120"/>
                <a:gd name="T15" fmla="*/ 16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0" h="165">
                  <a:moveTo>
                    <a:pt x="10" y="160"/>
                  </a:moveTo>
                  <a:cubicBezTo>
                    <a:pt x="2" y="156"/>
                    <a:pt x="0" y="147"/>
                    <a:pt x="4" y="139"/>
                  </a:cubicBezTo>
                  <a:cubicBezTo>
                    <a:pt x="86" y="10"/>
                    <a:pt x="86" y="10"/>
                    <a:pt x="86" y="10"/>
                  </a:cubicBezTo>
                  <a:cubicBezTo>
                    <a:pt x="91" y="3"/>
                    <a:pt x="101" y="0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17" y="9"/>
                    <a:pt x="120" y="18"/>
                    <a:pt x="115" y="26"/>
                  </a:cubicBezTo>
                  <a:cubicBezTo>
                    <a:pt x="33" y="155"/>
                    <a:pt x="33" y="155"/>
                    <a:pt x="33" y="155"/>
                  </a:cubicBezTo>
                  <a:cubicBezTo>
                    <a:pt x="28" y="162"/>
                    <a:pt x="18" y="165"/>
                    <a:pt x="10" y="160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33"/>
            <p:cNvSpPr/>
            <p:nvPr/>
          </p:nvSpPr>
          <p:spPr bwMode="auto">
            <a:xfrm>
              <a:off x="3949700" y="3981450"/>
              <a:ext cx="712787" cy="438150"/>
            </a:xfrm>
            <a:custGeom>
              <a:avLst/>
              <a:gdLst>
                <a:gd name="T0" fmla="*/ 0 w 1581"/>
                <a:gd name="T1" fmla="*/ 0 h 970"/>
                <a:gd name="T2" fmla="*/ 1581 w 1581"/>
                <a:gd name="T3" fmla="*/ 970 h 970"/>
                <a:gd name="T4" fmla="*/ 1505 w 1581"/>
                <a:gd name="T5" fmla="*/ 829 h 970"/>
                <a:gd name="T6" fmla="*/ 1473 w 1581"/>
                <a:gd name="T7" fmla="*/ 809 h 970"/>
                <a:gd name="T8" fmla="*/ 1266 w 1581"/>
                <a:gd name="T9" fmla="*/ 691 h 970"/>
                <a:gd name="T10" fmla="*/ 0 w 1581"/>
                <a:gd name="T11" fmla="*/ 0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1" h="970">
                  <a:moveTo>
                    <a:pt x="0" y="0"/>
                  </a:moveTo>
                  <a:cubicBezTo>
                    <a:pt x="1581" y="970"/>
                    <a:pt x="1581" y="970"/>
                    <a:pt x="1581" y="970"/>
                  </a:cubicBezTo>
                  <a:cubicBezTo>
                    <a:pt x="1573" y="918"/>
                    <a:pt x="1547" y="868"/>
                    <a:pt x="1505" y="829"/>
                  </a:cubicBezTo>
                  <a:cubicBezTo>
                    <a:pt x="1495" y="822"/>
                    <a:pt x="1485" y="815"/>
                    <a:pt x="1473" y="809"/>
                  </a:cubicBezTo>
                  <a:cubicBezTo>
                    <a:pt x="1266" y="691"/>
                    <a:pt x="1266" y="691"/>
                    <a:pt x="1266" y="69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C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4"/>
            <p:cNvSpPr/>
            <p:nvPr/>
          </p:nvSpPr>
          <p:spPr bwMode="auto">
            <a:xfrm>
              <a:off x="3711575" y="3325813"/>
              <a:ext cx="1651000" cy="1027113"/>
            </a:xfrm>
            <a:custGeom>
              <a:avLst/>
              <a:gdLst>
                <a:gd name="T0" fmla="*/ 205 w 3659"/>
                <a:gd name="T1" fmla="*/ 600 h 2277"/>
                <a:gd name="T2" fmla="*/ 91 w 3659"/>
                <a:gd name="T3" fmla="*/ 190 h 2277"/>
                <a:gd name="T4" fmla="*/ 91 w 3659"/>
                <a:gd name="T5" fmla="*/ 190 h 2277"/>
                <a:gd name="T6" fmla="*/ 534 w 3659"/>
                <a:gd name="T7" fmla="*/ 84 h 2277"/>
                <a:gd name="T8" fmla="*/ 3453 w 3659"/>
                <a:gd name="T9" fmla="*/ 1677 h 2277"/>
                <a:gd name="T10" fmla="*/ 3568 w 3659"/>
                <a:gd name="T11" fmla="*/ 2087 h 2277"/>
                <a:gd name="T12" fmla="*/ 3568 w 3659"/>
                <a:gd name="T13" fmla="*/ 2087 h 2277"/>
                <a:gd name="T14" fmla="*/ 3125 w 3659"/>
                <a:gd name="T15" fmla="*/ 2193 h 2277"/>
                <a:gd name="T16" fmla="*/ 205 w 3659"/>
                <a:gd name="T17" fmla="*/ 60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9" h="2277">
                  <a:moveTo>
                    <a:pt x="205" y="600"/>
                  </a:moveTo>
                  <a:cubicBezTo>
                    <a:pt x="51" y="516"/>
                    <a:pt x="0" y="333"/>
                    <a:pt x="91" y="190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181" y="48"/>
                    <a:pt x="380" y="0"/>
                    <a:pt x="534" y="84"/>
                  </a:cubicBezTo>
                  <a:cubicBezTo>
                    <a:pt x="3453" y="1677"/>
                    <a:pt x="3453" y="1677"/>
                    <a:pt x="3453" y="1677"/>
                  </a:cubicBezTo>
                  <a:cubicBezTo>
                    <a:pt x="3607" y="1761"/>
                    <a:pt x="3659" y="1944"/>
                    <a:pt x="3568" y="2087"/>
                  </a:cubicBezTo>
                  <a:cubicBezTo>
                    <a:pt x="3568" y="2087"/>
                    <a:pt x="3568" y="2087"/>
                    <a:pt x="3568" y="2087"/>
                  </a:cubicBezTo>
                  <a:cubicBezTo>
                    <a:pt x="3477" y="2229"/>
                    <a:pt x="3279" y="2277"/>
                    <a:pt x="3125" y="2193"/>
                  </a:cubicBezTo>
                  <a:lnTo>
                    <a:pt x="205" y="600"/>
                  </a:lnTo>
                  <a:close/>
                </a:path>
              </a:pathLst>
            </a:custGeom>
            <a:solidFill>
              <a:srgbClr val="FF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5"/>
            <p:cNvSpPr/>
            <p:nvPr/>
          </p:nvSpPr>
          <p:spPr bwMode="auto">
            <a:xfrm>
              <a:off x="5089525" y="4097338"/>
              <a:ext cx="217487" cy="204788"/>
            </a:xfrm>
            <a:custGeom>
              <a:avLst/>
              <a:gdLst>
                <a:gd name="T0" fmla="*/ 7 w 482"/>
                <a:gd name="T1" fmla="*/ 326 h 454"/>
                <a:gd name="T2" fmla="*/ 144 w 482"/>
                <a:gd name="T3" fmla="*/ 401 h 454"/>
                <a:gd name="T4" fmla="*/ 425 w 482"/>
                <a:gd name="T5" fmla="*/ 334 h 454"/>
                <a:gd name="T6" fmla="*/ 352 w 482"/>
                <a:gd name="T7" fmla="*/ 75 h 454"/>
                <a:gd name="T8" fmla="*/ 215 w 482"/>
                <a:gd name="T9" fmla="*/ 0 h 454"/>
                <a:gd name="T10" fmla="*/ 84 w 482"/>
                <a:gd name="T11" fmla="*/ 137 h 454"/>
                <a:gd name="T12" fmla="*/ 7 w 482"/>
                <a:gd name="T13" fmla="*/ 326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2" h="454">
                  <a:moveTo>
                    <a:pt x="7" y="326"/>
                  </a:moveTo>
                  <a:cubicBezTo>
                    <a:pt x="144" y="401"/>
                    <a:pt x="144" y="401"/>
                    <a:pt x="144" y="401"/>
                  </a:cubicBezTo>
                  <a:cubicBezTo>
                    <a:pt x="242" y="454"/>
                    <a:pt x="367" y="424"/>
                    <a:pt x="425" y="334"/>
                  </a:cubicBezTo>
                  <a:cubicBezTo>
                    <a:pt x="482" y="244"/>
                    <a:pt x="450" y="128"/>
                    <a:pt x="352" y="75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0"/>
                    <a:pt x="152" y="28"/>
                    <a:pt x="84" y="137"/>
                  </a:cubicBezTo>
                  <a:cubicBezTo>
                    <a:pt x="0" y="273"/>
                    <a:pt x="11" y="284"/>
                    <a:pt x="7" y="326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6"/>
            <p:cNvSpPr/>
            <p:nvPr/>
          </p:nvSpPr>
          <p:spPr bwMode="auto">
            <a:xfrm>
              <a:off x="4562475" y="3806825"/>
              <a:ext cx="117475" cy="169863"/>
            </a:xfrm>
            <a:custGeom>
              <a:avLst/>
              <a:gdLst>
                <a:gd name="T0" fmla="*/ 15 w 260"/>
                <a:gd name="T1" fmla="*/ 369 h 375"/>
                <a:gd name="T2" fmla="*/ 7 w 260"/>
                <a:gd name="T3" fmla="*/ 339 h 375"/>
                <a:gd name="T4" fmla="*/ 213 w 260"/>
                <a:gd name="T5" fmla="*/ 14 h 375"/>
                <a:gd name="T6" fmla="*/ 245 w 260"/>
                <a:gd name="T7" fmla="*/ 7 h 375"/>
                <a:gd name="T8" fmla="*/ 245 w 260"/>
                <a:gd name="T9" fmla="*/ 7 h 375"/>
                <a:gd name="T10" fmla="*/ 254 w 260"/>
                <a:gd name="T11" fmla="*/ 36 h 375"/>
                <a:gd name="T12" fmla="*/ 47 w 260"/>
                <a:gd name="T13" fmla="*/ 361 h 375"/>
                <a:gd name="T14" fmla="*/ 15 w 260"/>
                <a:gd name="T15" fmla="*/ 369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75">
                  <a:moveTo>
                    <a:pt x="15" y="369"/>
                  </a:moveTo>
                  <a:cubicBezTo>
                    <a:pt x="4" y="362"/>
                    <a:pt x="0" y="349"/>
                    <a:pt x="7" y="33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20" y="4"/>
                    <a:pt x="234" y="0"/>
                    <a:pt x="245" y="7"/>
                  </a:cubicBezTo>
                  <a:cubicBezTo>
                    <a:pt x="245" y="7"/>
                    <a:pt x="245" y="7"/>
                    <a:pt x="245" y="7"/>
                  </a:cubicBezTo>
                  <a:cubicBezTo>
                    <a:pt x="256" y="13"/>
                    <a:pt x="260" y="26"/>
                    <a:pt x="254" y="36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0" y="371"/>
                    <a:pt x="26" y="375"/>
                    <a:pt x="15" y="36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37"/>
            <p:cNvSpPr/>
            <p:nvPr/>
          </p:nvSpPr>
          <p:spPr bwMode="auto">
            <a:xfrm>
              <a:off x="4543425" y="3821113"/>
              <a:ext cx="66675" cy="92075"/>
            </a:xfrm>
            <a:custGeom>
              <a:avLst/>
              <a:gdLst>
                <a:gd name="T0" fmla="*/ 13 w 149"/>
                <a:gd name="T1" fmla="*/ 199 h 204"/>
                <a:gd name="T2" fmla="*/ 6 w 149"/>
                <a:gd name="T3" fmla="*/ 173 h 204"/>
                <a:gd name="T4" fmla="*/ 108 w 149"/>
                <a:gd name="T5" fmla="*/ 12 h 204"/>
                <a:gd name="T6" fmla="*/ 136 w 149"/>
                <a:gd name="T7" fmla="*/ 6 h 204"/>
                <a:gd name="T8" fmla="*/ 136 w 149"/>
                <a:gd name="T9" fmla="*/ 6 h 204"/>
                <a:gd name="T10" fmla="*/ 143 w 149"/>
                <a:gd name="T11" fmla="*/ 32 h 204"/>
                <a:gd name="T12" fmla="*/ 41 w 149"/>
                <a:gd name="T13" fmla="*/ 192 h 204"/>
                <a:gd name="T14" fmla="*/ 13 w 149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204">
                  <a:moveTo>
                    <a:pt x="13" y="199"/>
                  </a:moveTo>
                  <a:cubicBezTo>
                    <a:pt x="3" y="194"/>
                    <a:pt x="0" y="182"/>
                    <a:pt x="6" y="173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14" y="3"/>
                    <a:pt x="126" y="0"/>
                    <a:pt x="136" y="6"/>
                  </a:cubicBezTo>
                  <a:cubicBezTo>
                    <a:pt x="136" y="6"/>
                    <a:pt x="136" y="6"/>
                    <a:pt x="136" y="6"/>
                  </a:cubicBezTo>
                  <a:cubicBezTo>
                    <a:pt x="146" y="11"/>
                    <a:pt x="149" y="23"/>
                    <a:pt x="143" y="32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35" y="201"/>
                    <a:pt x="23" y="204"/>
                    <a:pt x="13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38"/>
            <p:cNvSpPr/>
            <p:nvPr/>
          </p:nvSpPr>
          <p:spPr bwMode="auto">
            <a:xfrm>
              <a:off x="4452938" y="3636963"/>
              <a:ext cx="887412" cy="542925"/>
            </a:xfrm>
            <a:custGeom>
              <a:avLst/>
              <a:gdLst>
                <a:gd name="T0" fmla="*/ 0 w 1966"/>
                <a:gd name="T1" fmla="*/ 0 h 1206"/>
                <a:gd name="T2" fmla="*/ 1966 w 1966"/>
                <a:gd name="T3" fmla="*/ 1206 h 1206"/>
                <a:gd name="T4" fmla="*/ 1871 w 1966"/>
                <a:gd name="T5" fmla="*/ 1031 h 1206"/>
                <a:gd name="T6" fmla="*/ 1832 w 1966"/>
                <a:gd name="T7" fmla="*/ 1006 h 1206"/>
                <a:gd name="T8" fmla="*/ 1574 w 1966"/>
                <a:gd name="T9" fmla="*/ 858 h 1206"/>
                <a:gd name="T10" fmla="*/ 0 w 1966"/>
                <a:gd name="T1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6" h="1206">
                  <a:moveTo>
                    <a:pt x="0" y="0"/>
                  </a:moveTo>
                  <a:cubicBezTo>
                    <a:pt x="1966" y="1206"/>
                    <a:pt x="1966" y="1206"/>
                    <a:pt x="1966" y="1206"/>
                  </a:cubicBezTo>
                  <a:cubicBezTo>
                    <a:pt x="1956" y="1140"/>
                    <a:pt x="1924" y="1078"/>
                    <a:pt x="1871" y="1031"/>
                  </a:cubicBezTo>
                  <a:cubicBezTo>
                    <a:pt x="1859" y="1022"/>
                    <a:pt x="1846" y="1013"/>
                    <a:pt x="1832" y="1006"/>
                  </a:cubicBezTo>
                  <a:cubicBezTo>
                    <a:pt x="1574" y="858"/>
                    <a:pt x="1574" y="858"/>
                    <a:pt x="1574" y="8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C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39"/>
            <p:cNvSpPr/>
            <p:nvPr/>
          </p:nvSpPr>
          <p:spPr bwMode="auto">
            <a:xfrm>
              <a:off x="3503613" y="3521075"/>
              <a:ext cx="1651000" cy="1027113"/>
            </a:xfrm>
            <a:custGeom>
              <a:avLst/>
              <a:gdLst>
                <a:gd name="T0" fmla="*/ 205 w 3659"/>
                <a:gd name="T1" fmla="*/ 600 h 2277"/>
                <a:gd name="T2" fmla="*/ 91 w 3659"/>
                <a:gd name="T3" fmla="*/ 190 h 2277"/>
                <a:gd name="T4" fmla="*/ 91 w 3659"/>
                <a:gd name="T5" fmla="*/ 190 h 2277"/>
                <a:gd name="T6" fmla="*/ 534 w 3659"/>
                <a:gd name="T7" fmla="*/ 84 h 2277"/>
                <a:gd name="T8" fmla="*/ 3453 w 3659"/>
                <a:gd name="T9" fmla="*/ 1677 h 2277"/>
                <a:gd name="T10" fmla="*/ 3568 w 3659"/>
                <a:gd name="T11" fmla="*/ 2087 h 2277"/>
                <a:gd name="T12" fmla="*/ 3568 w 3659"/>
                <a:gd name="T13" fmla="*/ 2087 h 2277"/>
                <a:gd name="T14" fmla="*/ 3125 w 3659"/>
                <a:gd name="T15" fmla="*/ 2193 h 2277"/>
                <a:gd name="T16" fmla="*/ 205 w 3659"/>
                <a:gd name="T17" fmla="*/ 600 h 2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59" h="2277">
                  <a:moveTo>
                    <a:pt x="205" y="600"/>
                  </a:moveTo>
                  <a:cubicBezTo>
                    <a:pt x="51" y="516"/>
                    <a:pt x="0" y="333"/>
                    <a:pt x="91" y="190"/>
                  </a:cubicBezTo>
                  <a:cubicBezTo>
                    <a:pt x="91" y="190"/>
                    <a:pt x="91" y="190"/>
                    <a:pt x="91" y="190"/>
                  </a:cubicBezTo>
                  <a:cubicBezTo>
                    <a:pt x="181" y="48"/>
                    <a:pt x="380" y="0"/>
                    <a:pt x="534" y="84"/>
                  </a:cubicBezTo>
                  <a:cubicBezTo>
                    <a:pt x="3453" y="1677"/>
                    <a:pt x="3453" y="1677"/>
                    <a:pt x="3453" y="1677"/>
                  </a:cubicBezTo>
                  <a:cubicBezTo>
                    <a:pt x="3607" y="1761"/>
                    <a:pt x="3659" y="1944"/>
                    <a:pt x="3568" y="2087"/>
                  </a:cubicBezTo>
                  <a:cubicBezTo>
                    <a:pt x="3568" y="2087"/>
                    <a:pt x="3568" y="2087"/>
                    <a:pt x="3568" y="2087"/>
                  </a:cubicBezTo>
                  <a:cubicBezTo>
                    <a:pt x="3477" y="2229"/>
                    <a:pt x="3279" y="2277"/>
                    <a:pt x="3125" y="2193"/>
                  </a:cubicBezTo>
                  <a:lnTo>
                    <a:pt x="205" y="600"/>
                  </a:lnTo>
                  <a:close/>
                </a:path>
              </a:pathLst>
            </a:custGeom>
            <a:solidFill>
              <a:srgbClr val="FF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40"/>
            <p:cNvSpPr/>
            <p:nvPr/>
          </p:nvSpPr>
          <p:spPr bwMode="auto">
            <a:xfrm>
              <a:off x="4881563" y="4294188"/>
              <a:ext cx="217487" cy="204788"/>
            </a:xfrm>
            <a:custGeom>
              <a:avLst/>
              <a:gdLst>
                <a:gd name="T0" fmla="*/ 7 w 482"/>
                <a:gd name="T1" fmla="*/ 327 h 455"/>
                <a:gd name="T2" fmla="*/ 144 w 482"/>
                <a:gd name="T3" fmla="*/ 402 h 455"/>
                <a:gd name="T4" fmla="*/ 425 w 482"/>
                <a:gd name="T5" fmla="*/ 335 h 455"/>
                <a:gd name="T6" fmla="*/ 352 w 482"/>
                <a:gd name="T7" fmla="*/ 76 h 455"/>
                <a:gd name="T8" fmla="*/ 215 w 482"/>
                <a:gd name="T9" fmla="*/ 0 h 455"/>
                <a:gd name="T10" fmla="*/ 85 w 482"/>
                <a:gd name="T11" fmla="*/ 138 h 455"/>
                <a:gd name="T12" fmla="*/ 7 w 482"/>
                <a:gd name="T13" fmla="*/ 327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2" h="455">
                  <a:moveTo>
                    <a:pt x="7" y="327"/>
                  </a:moveTo>
                  <a:cubicBezTo>
                    <a:pt x="144" y="402"/>
                    <a:pt x="144" y="402"/>
                    <a:pt x="144" y="402"/>
                  </a:cubicBezTo>
                  <a:cubicBezTo>
                    <a:pt x="242" y="455"/>
                    <a:pt x="367" y="425"/>
                    <a:pt x="425" y="335"/>
                  </a:cubicBezTo>
                  <a:cubicBezTo>
                    <a:pt x="482" y="245"/>
                    <a:pt x="450" y="129"/>
                    <a:pt x="352" y="76"/>
                  </a:cubicBezTo>
                  <a:cubicBezTo>
                    <a:pt x="215" y="0"/>
                    <a:pt x="215" y="0"/>
                    <a:pt x="215" y="0"/>
                  </a:cubicBezTo>
                  <a:cubicBezTo>
                    <a:pt x="215" y="0"/>
                    <a:pt x="153" y="29"/>
                    <a:pt x="85" y="138"/>
                  </a:cubicBezTo>
                  <a:cubicBezTo>
                    <a:pt x="0" y="273"/>
                    <a:pt x="12" y="285"/>
                    <a:pt x="7" y="327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41"/>
            <p:cNvSpPr/>
            <p:nvPr/>
          </p:nvSpPr>
          <p:spPr bwMode="auto">
            <a:xfrm>
              <a:off x="4354513" y="4002088"/>
              <a:ext cx="117475" cy="169863"/>
            </a:xfrm>
            <a:custGeom>
              <a:avLst/>
              <a:gdLst>
                <a:gd name="T0" fmla="*/ 15 w 260"/>
                <a:gd name="T1" fmla="*/ 368 h 375"/>
                <a:gd name="T2" fmla="*/ 7 w 260"/>
                <a:gd name="T3" fmla="*/ 339 h 375"/>
                <a:gd name="T4" fmla="*/ 213 w 260"/>
                <a:gd name="T5" fmla="*/ 14 h 375"/>
                <a:gd name="T6" fmla="*/ 245 w 260"/>
                <a:gd name="T7" fmla="*/ 7 h 375"/>
                <a:gd name="T8" fmla="*/ 245 w 260"/>
                <a:gd name="T9" fmla="*/ 7 h 375"/>
                <a:gd name="T10" fmla="*/ 254 w 260"/>
                <a:gd name="T11" fmla="*/ 36 h 375"/>
                <a:gd name="T12" fmla="*/ 47 w 260"/>
                <a:gd name="T13" fmla="*/ 361 h 375"/>
                <a:gd name="T14" fmla="*/ 15 w 260"/>
                <a:gd name="T15" fmla="*/ 368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375">
                  <a:moveTo>
                    <a:pt x="15" y="368"/>
                  </a:moveTo>
                  <a:cubicBezTo>
                    <a:pt x="4" y="362"/>
                    <a:pt x="0" y="349"/>
                    <a:pt x="7" y="339"/>
                  </a:cubicBezTo>
                  <a:cubicBezTo>
                    <a:pt x="213" y="14"/>
                    <a:pt x="213" y="14"/>
                    <a:pt x="213" y="14"/>
                  </a:cubicBezTo>
                  <a:cubicBezTo>
                    <a:pt x="220" y="4"/>
                    <a:pt x="234" y="0"/>
                    <a:pt x="245" y="7"/>
                  </a:cubicBezTo>
                  <a:cubicBezTo>
                    <a:pt x="245" y="7"/>
                    <a:pt x="245" y="7"/>
                    <a:pt x="245" y="7"/>
                  </a:cubicBezTo>
                  <a:cubicBezTo>
                    <a:pt x="257" y="13"/>
                    <a:pt x="260" y="26"/>
                    <a:pt x="254" y="36"/>
                  </a:cubicBezTo>
                  <a:cubicBezTo>
                    <a:pt x="47" y="361"/>
                    <a:pt x="47" y="361"/>
                    <a:pt x="47" y="361"/>
                  </a:cubicBezTo>
                  <a:cubicBezTo>
                    <a:pt x="40" y="371"/>
                    <a:pt x="26" y="375"/>
                    <a:pt x="15" y="368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42"/>
            <p:cNvSpPr/>
            <p:nvPr/>
          </p:nvSpPr>
          <p:spPr bwMode="auto">
            <a:xfrm>
              <a:off x="4335463" y="4016375"/>
              <a:ext cx="66675" cy="92075"/>
            </a:xfrm>
            <a:custGeom>
              <a:avLst/>
              <a:gdLst>
                <a:gd name="T0" fmla="*/ 13 w 149"/>
                <a:gd name="T1" fmla="*/ 199 h 204"/>
                <a:gd name="T2" fmla="*/ 6 w 149"/>
                <a:gd name="T3" fmla="*/ 173 h 204"/>
                <a:gd name="T4" fmla="*/ 108 w 149"/>
                <a:gd name="T5" fmla="*/ 12 h 204"/>
                <a:gd name="T6" fmla="*/ 136 w 149"/>
                <a:gd name="T7" fmla="*/ 5 h 204"/>
                <a:gd name="T8" fmla="*/ 136 w 149"/>
                <a:gd name="T9" fmla="*/ 5 h 204"/>
                <a:gd name="T10" fmla="*/ 144 w 149"/>
                <a:gd name="T11" fmla="*/ 32 h 204"/>
                <a:gd name="T12" fmla="*/ 41 w 149"/>
                <a:gd name="T13" fmla="*/ 192 h 204"/>
                <a:gd name="T14" fmla="*/ 13 w 149"/>
                <a:gd name="T15" fmla="*/ 199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9" h="204">
                  <a:moveTo>
                    <a:pt x="13" y="199"/>
                  </a:moveTo>
                  <a:cubicBezTo>
                    <a:pt x="3" y="193"/>
                    <a:pt x="0" y="182"/>
                    <a:pt x="6" y="173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114" y="3"/>
                    <a:pt x="126" y="0"/>
                    <a:pt x="136" y="5"/>
                  </a:cubicBezTo>
                  <a:cubicBezTo>
                    <a:pt x="136" y="5"/>
                    <a:pt x="136" y="5"/>
                    <a:pt x="136" y="5"/>
                  </a:cubicBezTo>
                  <a:cubicBezTo>
                    <a:pt x="146" y="11"/>
                    <a:pt x="149" y="23"/>
                    <a:pt x="144" y="32"/>
                  </a:cubicBezTo>
                  <a:cubicBezTo>
                    <a:pt x="41" y="192"/>
                    <a:pt x="41" y="192"/>
                    <a:pt x="41" y="192"/>
                  </a:cubicBezTo>
                  <a:cubicBezTo>
                    <a:pt x="36" y="201"/>
                    <a:pt x="23" y="204"/>
                    <a:pt x="13" y="199"/>
                  </a:cubicBezTo>
                  <a:close/>
                </a:path>
              </a:pathLst>
            </a:custGeom>
            <a:solidFill>
              <a:srgbClr val="FFE5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43"/>
            <p:cNvSpPr/>
            <p:nvPr/>
          </p:nvSpPr>
          <p:spPr bwMode="auto">
            <a:xfrm>
              <a:off x="4244975" y="3832225"/>
              <a:ext cx="887412" cy="544513"/>
            </a:xfrm>
            <a:custGeom>
              <a:avLst/>
              <a:gdLst>
                <a:gd name="T0" fmla="*/ 0 w 1966"/>
                <a:gd name="T1" fmla="*/ 0 h 1206"/>
                <a:gd name="T2" fmla="*/ 1966 w 1966"/>
                <a:gd name="T3" fmla="*/ 1206 h 1206"/>
                <a:gd name="T4" fmla="*/ 1871 w 1966"/>
                <a:gd name="T5" fmla="*/ 1031 h 1206"/>
                <a:gd name="T6" fmla="*/ 1832 w 1966"/>
                <a:gd name="T7" fmla="*/ 1005 h 1206"/>
                <a:gd name="T8" fmla="*/ 1574 w 1966"/>
                <a:gd name="T9" fmla="*/ 858 h 1206"/>
                <a:gd name="T10" fmla="*/ 0 w 1966"/>
                <a:gd name="T11" fmla="*/ 0 h 1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6" h="1206">
                  <a:moveTo>
                    <a:pt x="0" y="0"/>
                  </a:moveTo>
                  <a:cubicBezTo>
                    <a:pt x="1966" y="1206"/>
                    <a:pt x="1966" y="1206"/>
                    <a:pt x="1966" y="1206"/>
                  </a:cubicBezTo>
                  <a:cubicBezTo>
                    <a:pt x="1956" y="1140"/>
                    <a:pt x="1924" y="1078"/>
                    <a:pt x="1871" y="1031"/>
                  </a:cubicBezTo>
                  <a:cubicBezTo>
                    <a:pt x="1859" y="1022"/>
                    <a:pt x="1846" y="1013"/>
                    <a:pt x="1832" y="1005"/>
                  </a:cubicBezTo>
                  <a:cubicBezTo>
                    <a:pt x="1574" y="858"/>
                    <a:pt x="1574" y="858"/>
                    <a:pt x="1574" y="85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7C3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44"/>
            <p:cNvSpPr/>
            <p:nvPr/>
          </p:nvSpPr>
          <p:spPr bwMode="auto">
            <a:xfrm>
              <a:off x="2976563" y="2871788"/>
              <a:ext cx="1276350" cy="1220788"/>
            </a:xfrm>
            <a:custGeom>
              <a:avLst/>
              <a:gdLst>
                <a:gd name="T0" fmla="*/ 2828 w 2828"/>
                <a:gd name="T1" fmla="*/ 761 h 2705"/>
                <a:gd name="T2" fmla="*/ 2011 w 2828"/>
                <a:gd name="T3" fmla="*/ 316 h 2705"/>
                <a:gd name="T4" fmla="*/ 342 w 2828"/>
                <a:gd name="T5" fmla="*/ 715 h 2705"/>
                <a:gd name="T6" fmla="*/ 773 w 2828"/>
                <a:gd name="T7" fmla="*/ 2260 h 2705"/>
                <a:gd name="T8" fmla="*/ 1589 w 2828"/>
                <a:gd name="T9" fmla="*/ 2705 h 2705"/>
                <a:gd name="T10" fmla="*/ 2828 w 2828"/>
                <a:gd name="T11" fmla="*/ 761 h 2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8" h="2705">
                  <a:moveTo>
                    <a:pt x="2828" y="761"/>
                  </a:moveTo>
                  <a:cubicBezTo>
                    <a:pt x="2011" y="316"/>
                    <a:pt x="2011" y="316"/>
                    <a:pt x="2011" y="316"/>
                  </a:cubicBezTo>
                  <a:cubicBezTo>
                    <a:pt x="1431" y="0"/>
                    <a:pt x="683" y="178"/>
                    <a:pt x="342" y="715"/>
                  </a:cubicBezTo>
                  <a:cubicBezTo>
                    <a:pt x="0" y="1252"/>
                    <a:pt x="193" y="1944"/>
                    <a:pt x="773" y="2260"/>
                  </a:cubicBezTo>
                  <a:cubicBezTo>
                    <a:pt x="1589" y="2705"/>
                    <a:pt x="1589" y="2705"/>
                    <a:pt x="1589" y="2705"/>
                  </a:cubicBezTo>
                  <a:lnTo>
                    <a:pt x="2828" y="761"/>
                  </a:lnTo>
                  <a:close/>
                </a:path>
              </a:pathLst>
            </a:custGeom>
            <a:solidFill>
              <a:srgbClr val="FFD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45"/>
            <p:cNvSpPr/>
            <p:nvPr/>
          </p:nvSpPr>
          <p:spPr bwMode="auto">
            <a:xfrm>
              <a:off x="4027488" y="2962275"/>
              <a:ext cx="1335087" cy="558800"/>
            </a:xfrm>
            <a:custGeom>
              <a:avLst/>
              <a:gdLst>
                <a:gd name="T0" fmla="*/ 2655 w 2957"/>
                <a:gd name="T1" fmla="*/ 190 h 1236"/>
                <a:gd name="T2" fmla="*/ 2281 w 2957"/>
                <a:gd name="T3" fmla="*/ 69 h 1236"/>
                <a:gd name="T4" fmla="*/ 1054 w 2957"/>
                <a:gd name="T5" fmla="*/ 0 h 1236"/>
                <a:gd name="T6" fmla="*/ 0 w 2957"/>
                <a:gd name="T7" fmla="*/ 996 h 1236"/>
                <a:gd name="T8" fmla="*/ 751 w 2957"/>
                <a:gd name="T9" fmla="*/ 980 h 1236"/>
                <a:gd name="T10" fmla="*/ 1399 w 2957"/>
                <a:gd name="T11" fmla="*/ 541 h 1236"/>
                <a:gd name="T12" fmla="*/ 2234 w 2957"/>
                <a:gd name="T13" fmla="*/ 790 h 1236"/>
                <a:gd name="T14" fmla="*/ 2367 w 2957"/>
                <a:gd name="T15" fmla="*/ 812 h 1236"/>
                <a:gd name="T16" fmla="*/ 2830 w 2957"/>
                <a:gd name="T17" fmla="*/ 632 h 1236"/>
                <a:gd name="T18" fmla="*/ 2655 w 2957"/>
                <a:gd name="T19" fmla="*/ 190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57" h="1236">
                  <a:moveTo>
                    <a:pt x="2655" y="190"/>
                  </a:moveTo>
                  <a:cubicBezTo>
                    <a:pt x="2508" y="98"/>
                    <a:pt x="2281" y="69"/>
                    <a:pt x="2281" y="69"/>
                  </a:cubicBezTo>
                  <a:cubicBezTo>
                    <a:pt x="1054" y="0"/>
                    <a:pt x="1054" y="0"/>
                    <a:pt x="1054" y="0"/>
                  </a:cubicBezTo>
                  <a:cubicBezTo>
                    <a:pt x="0" y="996"/>
                    <a:pt x="0" y="996"/>
                    <a:pt x="0" y="996"/>
                  </a:cubicBezTo>
                  <a:cubicBezTo>
                    <a:pt x="0" y="996"/>
                    <a:pt x="338" y="1236"/>
                    <a:pt x="751" y="980"/>
                  </a:cubicBezTo>
                  <a:cubicBezTo>
                    <a:pt x="1165" y="725"/>
                    <a:pt x="1399" y="541"/>
                    <a:pt x="1399" y="541"/>
                  </a:cubicBezTo>
                  <a:cubicBezTo>
                    <a:pt x="2234" y="790"/>
                    <a:pt x="2234" y="790"/>
                    <a:pt x="2234" y="790"/>
                  </a:cubicBezTo>
                  <a:cubicBezTo>
                    <a:pt x="2234" y="790"/>
                    <a:pt x="2288" y="808"/>
                    <a:pt x="2367" y="812"/>
                  </a:cubicBezTo>
                  <a:cubicBezTo>
                    <a:pt x="2518" y="820"/>
                    <a:pt x="2756" y="795"/>
                    <a:pt x="2830" y="632"/>
                  </a:cubicBezTo>
                  <a:cubicBezTo>
                    <a:pt x="2957" y="356"/>
                    <a:pt x="2742" y="245"/>
                    <a:pt x="2655" y="190"/>
                  </a:cubicBezTo>
                  <a:close/>
                </a:path>
              </a:pathLst>
            </a:custGeom>
            <a:solidFill>
              <a:srgbClr val="D6A0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46"/>
            <p:cNvSpPr/>
            <p:nvPr/>
          </p:nvSpPr>
          <p:spPr bwMode="auto">
            <a:xfrm>
              <a:off x="2649538" y="2609850"/>
              <a:ext cx="1198562" cy="1327150"/>
            </a:xfrm>
            <a:custGeom>
              <a:avLst/>
              <a:gdLst>
                <a:gd name="T0" fmla="*/ 463 w 755"/>
                <a:gd name="T1" fmla="*/ 836 h 836"/>
                <a:gd name="T2" fmla="*/ 0 w 755"/>
                <a:gd name="T3" fmla="*/ 591 h 836"/>
                <a:gd name="T4" fmla="*/ 279 w 755"/>
                <a:gd name="T5" fmla="*/ 0 h 836"/>
                <a:gd name="T6" fmla="*/ 755 w 755"/>
                <a:gd name="T7" fmla="*/ 184 h 836"/>
                <a:gd name="T8" fmla="*/ 463 w 755"/>
                <a:gd name="T9" fmla="*/ 836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5" h="836">
                  <a:moveTo>
                    <a:pt x="463" y="836"/>
                  </a:moveTo>
                  <a:lnTo>
                    <a:pt x="0" y="591"/>
                  </a:lnTo>
                  <a:lnTo>
                    <a:pt x="279" y="0"/>
                  </a:lnTo>
                  <a:lnTo>
                    <a:pt x="755" y="184"/>
                  </a:lnTo>
                  <a:lnTo>
                    <a:pt x="463" y="8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47"/>
            <p:cNvSpPr/>
            <p:nvPr/>
          </p:nvSpPr>
          <p:spPr bwMode="auto">
            <a:xfrm>
              <a:off x="5097463" y="2609850"/>
              <a:ext cx="1200150" cy="1327150"/>
            </a:xfrm>
            <a:custGeom>
              <a:avLst/>
              <a:gdLst>
                <a:gd name="T0" fmla="*/ 293 w 756"/>
                <a:gd name="T1" fmla="*/ 836 h 836"/>
                <a:gd name="T2" fmla="*/ 756 w 756"/>
                <a:gd name="T3" fmla="*/ 591 h 836"/>
                <a:gd name="T4" fmla="*/ 477 w 756"/>
                <a:gd name="T5" fmla="*/ 0 h 836"/>
                <a:gd name="T6" fmla="*/ 0 w 756"/>
                <a:gd name="T7" fmla="*/ 184 h 836"/>
                <a:gd name="T8" fmla="*/ 293 w 756"/>
                <a:gd name="T9" fmla="*/ 836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836">
                  <a:moveTo>
                    <a:pt x="293" y="836"/>
                  </a:moveTo>
                  <a:lnTo>
                    <a:pt x="756" y="591"/>
                  </a:lnTo>
                  <a:lnTo>
                    <a:pt x="477" y="0"/>
                  </a:lnTo>
                  <a:lnTo>
                    <a:pt x="0" y="184"/>
                  </a:lnTo>
                  <a:lnTo>
                    <a:pt x="293" y="8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48"/>
            <p:cNvSpPr/>
            <p:nvPr/>
          </p:nvSpPr>
          <p:spPr bwMode="auto">
            <a:xfrm>
              <a:off x="5122863" y="2390775"/>
              <a:ext cx="1265237" cy="1555750"/>
            </a:xfrm>
            <a:custGeom>
              <a:avLst/>
              <a:gdLst>
                <a:gd name="T0" fmla="*/ 2802 w 2802"/>
                <a:gd name="T1" fmla="*/ 2300 h 3446"/>
                <a:gd name="T2" fmla="*/ 2152 w 2802"/>
                <a:gd name="T3" fmla="*/ 0 h 3446"/>
                <a:gd name="T4" fmla="*/ 0 w 2802"/>
                <a:gd name="T5" fmla="*/ 982 h 3446"/>
                <a:gd name="T6" fmla="*/ 1128 w 2802"/>
                <a:gd name="T7" fmla="*/ 3446 h 3446"/>
                <a:gd name="T8" fmla="*/ 2792 w 2802"/>
                <a:gd name="T9" fmla="*/ 2598 h 3446"/>
                <a:gd name="T10" fmla="*/ 2802 w 2802"/>
                <a:gd name="T11" fmla="*/ 2300 h 3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2" h="3446">
                  <a:moveTo>
                    <a:pt x="2802" y="2300"/>
                  </a:moveTo>
                  <a:cubicBezTo>
                    <a:pt x="2802" y="1457"/>
                    <a:pt x="2564" y="669"/>
                    <a:pt x="2152" y="0"/>
                  </a:cubicBezTo>
                  <a:cubicBezTo>
                    <a:pt x="0" y="982"/>
                    <a:pt x="0" y="982"/>
                    <a:pt x="0" y="982"/>
                  </a:cubicBezTo>
                  <a:cubicBezTo>
                    <a:pt x="1128" y="3446"/>
                    <a:pt x="1128" y="3446"/>
                    <a:pt x="1128" y="3446"/>
                  </a:cubicBezTo>
                  <a:cubicBezTo>
                    <a:pt x="2792" y="2598"/>
                    <a:pt x="2792" y="2598"/>
                    <a:pt x="2792" y="2598"/>
                  </a:cubicBezTo>
                  <a:cubicBezTo>
                    <a:pt x="2799" y="2499"/>
                    <a:pt x="2802" y="2400"/>
                    <a:pt x="2802" y="2300"/>
                  </a:cubicBezTo>
                  <a:close/>
                </a:path>
              </a:pathLst>
            </a:custGeom>
            <a:solidFill>
              <a:srgbClr val="344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49"/>
            <p:cNvSpPr/>
            <p:nvPr/>
          </p:nvSpPr>
          <p:spPr bwMode="auto">
            <a:xfrm>
              <a:off x="2424113" y="2392363"/>
              <a:ext cx="1398587" cy="1554163"/>
            </a:xfrm>
            <a:custGeom>
              <a:avLst/>
              <a:gdLst>
                <a:gd name="T0" fmla="*/ 0 w 3099"/>
                <a:gd name="T1" fmla="*/ 2297 h 3443"/>
                <a:gd name="T2" fmla="*/ 5 w 3099"/>
                <a:gd name="T3" fmla="*/ 2512 h 3443"/>
                <a:gd name="T4" fmla="*/ 1971 w 3099"/>
                <a:gd name="T5" fmla="*/ 3443 h 3443"/>
                <a:gd name="T6" fmla="*/ 3099 w 3099"/>
                <a:gd name="T7" fmla="*/ 979 h 3443"/>
                <a:gd name="T8" fmla="*/ 648 w 3099"/>
                <a:gd name="T9" fmla="*/ 0 h 3443"/>
                <a:gd name="T10" fmla="*/ 0 w 3099"/>
                <a:gd name="T11" fmla="*/ 2297 h 3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99" h="3443">
                  <a:moveTo>
                    <a:pt x="0" y="2297"/>
                  </a:moveTo>
                  <a:cubicBezTo>
                    <a:pt x="0" y="2369"/>
                    <a:pt x="2" y="2441"/>
                    <a:pt x="5" y="2512"/>
                  </a:cubicBezTo>
                  <a:cubicBezTo>
                    <a:pt x="1971" y="3443"/>
                    <a:pt x="1971" y="3443"/>
                    <a:pt x="1971" y="3443"/>
                  </a:cubicBezTo>
                  <a:cubicBezTo>
                    <a:pt x="3099" y="979"/>
                    <a:pt x="3099" y="979"/>
                    <a:pt x="3099" y="979"/>
                  </a:cubicBezTo>
                  <a:cubicBezTo>
                    <a:pt x="648" y="0"/>
                    <a:pt x="648" y="0"/>
                    <a:pt x="648" y="0"/>
                  </a:cubicBezTo>
                  <a:cubicBezTo>
                    <a:pt x="237" y="668"/>
                    <a:pt x="0" y="1455"/>
                    <a:pt x="0" y="2297"/>
                  </a:cubicBezTo>
                  <a:close/>
                </a:path>
              </a:pathLst>
            </a:custGeom>
            <a:solidFill>
              <a:srgbClr val="606C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Oval 50"/>
            <p:cNvSpPr>
              <a:spLocks noChangeArrowheads="1"/>
            </p:cNvSpPr>
            <p:nvPr/>
          </p:nvSpPr>
          <p:spPr bwMode="auto">
            <a:xfrm>
              <a:off x="3051175" y="3567113"/>
              <a:ext cx="138112" cy="138113"/>
            </a:xfrm>
            <a:prstGeom prst="ellipse">
              <a:avLst/>
            </a:prstGeom>
            <a:solidFill>
              <a:srgbClr val="3447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Oval 51"/>
            <p:cNvSpPr>
              <a:spLocks noChangeArrowheads="1"/>
            </p:cNvSpPr>
            <p:nvPr/>
          </p:nvSpPr>
          <p:spPr bwMode="auto">
            <a:xfrm>
              <a:off x="5757863" y="3567113"/>
              <a:ext cx="138112" cy="138113"/>
            </a:xfrm>
            <a:prstGeom prst="ellipse">
              <a:avLst/>
            </a:prstGeom>
            <a:solidFill>
              <a:srgbClr val="606C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KSO_CT2"/>
          <p:cNvSpPr>
            <a:spLocks noGrp="1"/>
          </p:cNvSpPr>
          <p:nvPr>
            <p:ph type="subTitle" idx="1" hasCustomPrompt="1"/>
          </p:nvPr>
        </p:nvSpPr>
        <p:spPr>
          <a:xfrm>
            <a:off x="1685364" y="5523769"/>
            <a:ext cx="8728734" cy="591299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400" b="0" baseline="0">
                <a:solidFill>
                  <a:schemeClr val="tx1"/>
                </a:solidFill>
                <a:effectLst/>
                <a:latin typeface="+mn-lt"/>
                <a:ea typeface="+mn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 smtClean="0"/>
              <a:t>单击此处添加您的副标题</a:t>
            </a:r>
            <a:endParaRPr lang="zh-CN" altLang="en-US" dirty="0" smtClean="0"/>
          </a:p>
        </p:txBody>
      </p:sp>
      <p:sp>
        <p:nvSpPr>
          <p:cNvPr id="7" name="KSO_CT1"/>
          <p:cNvSpPr>
            <a:spLocks noGrp="1"/>
          </p:cNvSpPr>
          <p:nvPr>
            <p:ph type="title" hasCustomPrompt="1"/>
          </p:nvPr>
        </p:nvSpPr>
        <p:spPr>
          <a:xfrm>
            <a:off x="1685364" y="4772213"/>
            <a:ext cx="8728734" cy="646331"/>
          </a:xfrm>
        </p:spPr>
        <p:txBody>
          <a:bodyPr anchor="b">
            <a:normAutofit/>
          </a:bodyPr>
          <a:lstStyle>
            <a:lvl1pPr algn="ctr">
              <a:defRPr sz="3600" b="1" kern="1000" baseline="0"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zh-CN" altLang="en-US" dirty="0" smtClean="0"/>
              <a:t>单击此处添加您的标题文字</a:t>
            </a:r>
            <a:endParaRPr lang="zh-CN" altLang="en-US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20699" y="72805"/>
            <a:ext cx="11036302" cy="63863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marL="361950" indent="-361950">
              <a:buFont typeface="Wingdings" panose="05000000000000000000" pitchFamily="2" charset="2"/>
              <a:buChar char="m"/>
              <a:defRPr sz="2400">
                <a:solidFill>
                  <a:schemeClr val="tx1"/>
                </a:solidFill>
              </a:defRPr>
            </a:lvl1pPr>
            <a:lvl2pPr marL="704850" indent="-342900">
              <a:buFont typeface="Wingdings" panose="05000000000000000000" pitchFamily="2" charset="2"/>
              <a:buChar char="m"/>
              <a:defRPr sz="2000">
                <a:solidFill>
                  <a:schemeClr val="tx1"/>
                </a:solidFill>
              </a:defRPr>
            </a:lvl2pPr>
            <a:lvl3pPr marL="857250" indent="-171450">
              <a:buFont typeface="Wingdings" panose="05000000000000000000" pitchFamily="2" charset="2"/>
              <a:buChar char="m"/>
              <a:defRPr sz="1800"/>
            </a:lvl3pPr>
            <a:lvl4pPr marL="1200150" indent="-171450">
              <a:buFont typeface="Wingdings" panose="05000000000000000000" pitchFamily="2" charset="2"/>
              <a:buChar char="m"/>
              <a:defRPr sz="1800"/>
            </a:lvl4pPr>
            <a:lvl5pPr marL="1543050" indent="-171450">
              <a:buFont typeface="Wingdings" panose="05000000000000000000" pitchFamily="2" charset="2"/>
              <a:buChar char="m"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ST1"/>
          <p:cNvSpPr>
            <a:spLocks noGrp="1"/>
          </p:cNvSpPr>
          <p:nvPr>
            <p:ph type="title" hasCustomPrompt="1"/>
          </p:nvPr>
        </p:nvSpPr>
        <p:spPr>
          <a:xfrm>
            <a:off x="2098676" y="2108202"/>
            <a:ext cx="7994651" cy="1235075"/>
          </a:xfrm>
        </p:spPr>
        <p:txBody>
          <a:bodyPr anchor="b">
            <a:normAutofit/>
          </a:bodyPr>
          <a:lstStyle>
            <a:lvl1pPr algn="ctr">
              <a:defRPr sz="2700">
                <a:solidFill>
                  <a:schemeClr val="tx2"/>
                </a:solidFill>
                <a:effectLst/>
              </a:defRPr>
            </a:lvl1pPr>
          </a:lstStyle>
          <a:p>
            <a:r>
              <a:rPr lang="zh-CN" altLang="en-US" dirty="0" smtClean="0"/>
              <a:t>单击此处添加您的标题</a:t>
            </a:r>
            <a:endParaRPr lang="en-US" dirty="0"/>
          </a:p>
        </p:txBody>
      </p:sp>
      <p:sp>
        <p:nvSpPr>
          <p:cNvPr id="3" name="KSO_ST2"/>
          <p:cNvSpPr>
            <a:spLocks noGrp="1"/>
          </p:cNvSpPr>
          <p:nvPr>
            <p:ph type="body" idx="1" hasCustomPrompt="1"/>
          </p:nvPr>
        </p:nvSpPr>
        <p:spPr>
          <a:xfrm>
            <a:off x="4050894" y="3400424"/>
            <a:ext cx="4090217" cy="42227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单击此处添加您的副标题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20699" y="83254"/>
            <a:ext cx="11036302" cy="654712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sz="half" idx="1" hasCustomPrompt="1"/>
          </p:nvPr>
        </p:nvSpPr>
        <p:spPr>
          <a:xfrm>
            <a:off x="1001621" y="1244603"/>
            <a:ext cx="5080000" cy="4932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KSO_BC2"/>
          <p:cNvSpPr>
            <a:spLocks noGrp="1"/>
          </p:cNvSpPr>
          <p:nvPr>
            <p:ph sz="half" idx="2" hasCustomPrompt="1"/>
          </p:nvPr>
        </p:nvSpPr>
        <p:spPr>
          <a:xfrm>
            <a:off x="6121132" y="1244603"/>
            <a:ext cx="5094116" cy="4932363"/>
          </a:xfrm>
        </p:spPr>
        <p:txBody>
          <a:bodyPr/>
          <a:lstStyle>
            <a:lvl1pPr marL="361950" indent="-361950">
              <a:buFont typeface="Wingdings" panose="05000000000000000000" pitchFamily="2" charset="2"/>
              <a:buChar char="m"/>
              <a:defRPr sz="2400"/>
            </a:lvl1pPr>
            <a:lvl2pPr marL="704850" indent="-342900">
              <a:buFont typeface="Wingdings" panose="05000000000000000000" pitchFamily="2" charset="2"/>
              <a:buChar char="m"/>
              <a:defRPr sz="2000"/>
            </a:lvl2pPr>
            <a:lvl3pPr marL="857250" indent="-171450">
              <a:buFont typeface="Wingdings" panose="05000000000000000000" pitchFamily="2" charset="2"/>
              <a:buChar char="m"/>
              <a:defRPr sz="1800"/>
            </a:lvl3pPr>
            <a:lvl4pPr marL="1200150" indent="-171450">
              <a:buFont typeface="Wingdings" panose="05000000000000000000" pitchFamily="2" charset="2"/>
              <a:buChar char="m"/>
              <a:defRPr sz="1800"/>
            </a:lvl4pPr>
            <a:lvl5pPr marL="1543050" indent="-171450">
              <a:buFont typeface="Wingdings" panose="05000000000000000000" pitchFamily="2" charset="2"/>
              <a:buChar char="m"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848715" y="44792"/>
            <a:ext cx="10515599" cy="717022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715" y="1376362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KSO_BC1"/>
          <p:cNvSpPr>
            <a:spLocks noGrp="1"/>
          </p:cNvSpPr>
          <p:nvPr>
            <p:ph sz="half" idx="2" hasCustomPrompt="1"/>
          </p:nvPr>
        </p:nvSpPr>
        <p:spPr>
          <a:xfrm>
            <a:off x="848715" y="2200274"/>
            <a:ext cx="5157787" cy="3684588"/>
          </a:xfrm>
        </p:spPr>
        <p:txBody>
          <a:bodyPr/>
          <a:lstStyle>
            <a:lvl1pPr marL="0" indent="-361950">
              <a:spcBef>
                <a:spcPts val="0"/>
              </a:spcBef>
              <a:buFont typeface="Wingdings" panose="05000000000000000000" pitchFamily="2" charset="2"/>
              <a:buChar char="m"/>
              <a:defRPr sz="2400"/>
            </a:lvl1pPr>
            <a:lvl2pPr marL="704850" indent="-342900">
              <a:buFont typeface="Wingdings" panose="05000000000000000000" pitchFamily="2" charset="2"/>
              <a:buChar char="m"/>
              <a:defRPr sz="2000"/>
            </a:lvl2pPr>
            <a:lvl3pPr marL="857250" indent="-171450">
              <a:buFont typeface="Wingdings" panose="05000000000000000000" pitchFamily="2" charset="2"/>
              <a:buChar char="m"/>
              <a:defRPr sz="1800"/>
            </a:lvl3pPr>
            <a:lvl4pPr marL="1200150" indent="-171450">
              <a:buFont typeface="Wingdings" panose="05000000000000000000" pitchFamily="2" charset="2"/>
              <a:buChar char="m"/>
              <a:defRPr sz="1800"/>
            </a:lvl4pPr>
            <a:lvl5pPr marL="1543050" indent="-171450">
              <a:buFont typeface="Wingdings" panose="05000000000000000000" pitchFamily="2" charset="2"/>
              <a:buChar char="m"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1126" y="1376362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KSO_BC2"/>
          <p:cNvSpPr>
            <a:spLocks noGrp="1"/>
          </p:cNvSpPr>
          <p:nvPr>
            <p:ph sz="quarter" idx="4" hasCustomPrompt="1"/>
          </p:nvPr>
        </p:nvSpPr>
        <p:spPr>
          <a:xfrm>
            <a:off x="6181126" y="2200274"/>
            <a:ext cx="5183188" cy="3684588"/>
          </a:xfrm>
        </p:spPr>
        <p:txBody>
          <a:bodyPr/>
          <a:lstStyle>
            <a:lvl1pPr marL="361950" indent="-361950">
              <a:spcBef>
                <a:spcPts val="0"/>
              </a:spcBef>
              <a:buFont typeface="Wingdings" panose="05000000000000000000" pitchFamily="2" charset="2"/>
              <a:buChar char="m"/>
              <a:defRPr sz="2400"/>
            </a:lvl1pPr>
            <a:lvl2pPr marL="704850" indent="-342900">
              <a:buFont typeface="Wingdings" panose="05000000000000000000" pitchFamily="2" charset="2"/>
              <a:buChar char="m"/>
              <a:defRPr sz="2000"/>
            </a:lvl2pPr>
            <a:lvl3pPr marL="857250" indent="-171450">
              <a:buFont typeface="Wingdings" panose="05000000000000000000" pitchFamily="2" charset="2"/>
              <a:buChar char="m"/>
              <a:defRPr sz="1800"/>
            </a:lvl3pPr>
            <a:lvl4pPr marL="1200150" indent="-171450">
              <a:buFont typeface="Wingdings" panose="05000000000000000000" pitchFamily="2" charset="2"/>
              <a:buChar char="m"/>
              <a:defRPr sz="1800"/>
            </a:lvl4pPr>
            <a:lvl5pPr marL="1543050" indent="-171450">
              <a:buFont typeface="Wingdings" panose="05000000000000000000" pitchFamily="2" charset="2"/>
              <a:buChar char="m"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79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iamond 10"/>
          <p:cNvSpPr/>
          <p:nvPr userDrawn="1"/>
        </p:nvSpPr>
        <p:spPr>
          <a:xfrm>
            <a:off x="3407238" y="608339"/>
            <a:ext cx="5383477" cy="5383477"/>
          </a:xfrm>
          <a:prstGeom prst="diamond">
            <a:avLst/>
          </a:prstGeom>
          <a:solidFill>
            <a:schemeClr val="accent1">
              <a:alpha val="87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3898800" y="2883600"/>
            <a:ext cx="4399200" cy="831600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659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hasCustomPrompt="1"/>
          </p:nvPr>
        </p:nvSpPr>
        <p:spPr>
          <a:xfrm>
            <a:off x="838800" y="822960"/>
            <a:ext cx="4165200" cy="1602000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 smtClean="0"/>
              <a:t>单击此处编辑标题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pic" idx="1"/>
          </p:nvPr>
        </p:nvSpPr>
        <p:spPr>
          <a:xfrm>
            <a:off x="5184000" y="822960"/>
            <a:ext cx="6170400" cy="540360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KSO_BC2"/>
          <p:cNvSpPr>
            <a:spLocks noGrp="1"/>
          </p:cNvSpPr>
          <p:nvPr>
            <p:ph type="body" sz="half" idx="2"/>
          </p:nvPr>
        </p:nvSpPr>
        <p:spPr>
          <a:xfrm>
            <a:off x="838800" y="242496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BT1"/>
          <p:cNvSpPr>
            <a:spLocks noGrp="1"/>
          </p:cNvSpPr>
          <p:nvPr>
            <p:ph type="title" orient="vert"/>
          </p:nvPr>
        </p:nvSpPr>
        <p:spPr>
          <a:xfrm>
            <a:off x="10171291" y="825907"/>
            <a:ext cx="1182511" cy="5392014"/>
          </a:xfrm>
        </p:spPr>
        <p:txBody>
          <a:bodyPr vert="eaVert"/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KSO_BC1"/>
          <p:cNvSpPr>
            <a:spLocks noGrp="1"/>
          </p:cNvSpPr>
          <p:nvPr>
            <p:ph type="body" orient="vert" idx="1" hasCustomPrompt="1"/>
          </p:nvPr>
        </p:nvSpPr>
        <p:spPr>
          <a:xfrm>
            <a:off x="811161" y="825907"/>
            <a:ext cx="9235951" cy="5392014"/>
          </a:xfrm>
        </p:spPr>
        <p:txBody>
          <a:bodyPr vert="eaVert"/>
          <a:lstStyle>
            <a:lvl1pPr marL="361950" indent="-361950">
              <a:buFont typeface="Wingdings" panose="05000000000000000000" pitchFamily="2" charset="2"/>
              <a:buChar char="m"/>
              <a:defRPr sz="2400"/>
            </a:lvl1pPr>
            <a:lvl2pPr marL="704850" indent="-342900">
              <a:buFont typeface="Wingdings" panose="05000000000000000000" pitchFamily="2" charset="2"/>
              <a:buChar char="m"/>
              <a:defRPr sz="2000"/>
            </a:lvl2pPr>
            <a:lvl3pPr marL="857250" indent="-171450">
              <a:buFont typeface="Wingdings" panose="05000000000000000000" pitchFamily="2" charset="2"/>
              <a:buChar char="m"/>
              <a:defRPr sz="1800"/>
            </a:lvl3pPr>
            <a:lvl4pPr marL="1200150" indent="-171450">
              <a:buFont typeface="Wingdings" panose="05000000000000000000" pitchFamily="2" charset="2"/>
              <a:buChar char="m"/>
              <a:defRPr sz="1800"/>
            </a:lvl4pPr>
            <a:lvl5pPr marL="1543050" indent="-171450">
              <a:buFont typeface="Wingdings" panose="05000000000000000000" pitchFamily="2" charset="2"/>
              <a:buChar char="m"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40C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00" y="162000"/>
            <a:ext cx="6667200" cy="10800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276000" y="3396343"/>
            <a:ext cx="5644800" cy="1913657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606540"/>
            <a:ext cx="2743200" cy="178439"/>
          </a:xfrm>
        </p:spPr>
        <p:txBody>
          <a:bodyPr/>
          <a:lstStyle/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606540"/>
            <a:ext cx="4114800" cy="178439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606540"/>
            <a:ext cx="2743200" cy="178439"/>
          </a:xfrm>
        </p:spPr>
        <p:txBody>
          <a:bodyPr/>
          <a:lstStyle/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731520"/>
            <a:ext cx="10515600" cy="56883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40C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85487" y="1054100"/>
            <a:ext cx="7556500" cy="2637477"/>
          </a:xfrm>
        </p:spPr>
        <p:txBody>
          <a:bodyPr anchor="b">
            <a:normAutofit/>
          </a:bodyPr>
          <a:lstStyle>
            <a:lvl1pPr algn="ctr">
              <a:lnSpc>
                <a:spcPct val="15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855319" y="3748314"/>
            <a:ext cx="7616837" cy="150948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736600" y="2000250"/>
            <a:ext cx="2857500" cy="2857500"/>
            <a:chOff x="838200" y="2000250"/>
            <a:chExt cx="2857500" cy="2857500"/>
          </a:xfrm>
        </p:grpSpPr>
        <p:sp>
          <p:nvSpPr>
            <p:cNvPr id="19" name="椭圆 18"/>
            <p:cNvSpPr/>
            <p:nvPr userDrawn="1"/>
          </p:nvSpPr>
          <p:spPr>
            <a:xfrm>
              <a:off x="838200" y="2000250"/>
              <a:ext cx="2857500" cy="2857500"/>
            </a:xfrm>
            <a:prstGeom prst="ellipse">
              <a:avLst/>
            </a:prstGeom>
            <a:solidFill>
              <a:schemeClr val="accent1"/>
            </a:solidFill>
            <a:ln w="571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 userDrawn="1"/>
          </p:nvSpPr>
          <p:spPr>
            <a:xfrm>
              <a:off x="2189951" y="2513486"/>
              <a:ext cx="1505749" cy="2309526"/>
            </a:xfrm>
            <a:custGeom>
              <a:avLst/>
              <a:gdLst>
                <a:gd name="connsiteX0" fmla="*/ 356323 w 1505749"/>
                <a:gd name="connsiteY0" fmla="*/ 0 h 2309526"/>
                <a:gd name="connsiteX1" fmla="*/ 384861 w 1505749"/>
                <a:gd name="connsiteY1" fmla="*/ 0 h 2309526"/>
                <a:gd name="connsiteX2" fmla="*/ 1493770 w 1505749"/>
                <a:gd name="connsiteY2" fmla="*/ 739272 h 2309526"/>
                <a:gd name="connsiteX3" fmla="*/ 1498373 w 1505749"/>
                <a:gd name="connsiteY3" fmla="*/ 769433 h 2309526"/>
                <a:gd name="connsiteX4" fmla="*/ 1505749 w 1505749"/>
                <a:gd name="connsiteY4" fmla="*/ 915515 h 2309526"/>
                <a:gd name="connsiteX5" fmla="*/ 501865 w 1505749"/>
                <a:gd name="connsiteY5" fmla="*/ 2280031 h 2309526"/>
                <a:gd name="connsiteX6" fmla="*/ 387155 w 1505749"/>
                <a:gd name="connsiteY6" fmla="*/ 2309526 h 2309526"/>
                <a:gd name="connsiteX7" fmla="*/ 0 w 1505749"/>
                <a:gd name="connsiteY7" fmla="*/ 2019160 h 2309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5749" h="2309526">
                  <a:moveTo>
                    <a:pt x="356323" y="0"/>
                  </a:moveTo>
                  <a:lnTo>
                    <a:pt x="384861" y="0"/>
                  </a:lnTo>
                  <a:lnTo>
                    <a:pt x="1493770" y="739272"/>
                  </a:lnTo>
                  <a:lnTo>
                    <a:pt x="1498373" y="769433"/>
                  </a:lnTo>
                  <a:cubicBezTo>
                    <a:pt x="1503251" y="817465"/>
                    <a:pt x="1505749" y="866198"/>
                    <a:pt x="1505749" y="915515"/>
                  </a:cubicBezTo>
                  <a:cubicBezTo>
                    <a:pt x="1505749" y="1556640"/>
                    <a:pt x="1083464" y="2099135"/>
                    <a:pt x="501865" y="2280031"/>
                  </a:cubicBezTo>
                  <a:lnTo>
                    <a:pt x="387155" y="2309526"/>
                  </a:lnTo>
                  <a:lnTo>
                    <a:pt x="0" y="20191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 24"/>
            <p:cNvSpPr/>
            <p:nvPr userDrawn="1"/>
          </p:nvSpPr>
          <p:spPr>
            <a:xfrm>
              <a:off x="1914446" y="2513486"/>
              <a:ext cx="705009" cy="2038779"/>
            </a:xfrm>
            <a:custGeom>
              <a:avLst/>
              <a:gdLst>
                <a:gd name="connsiteX0" fmla="*/ 261453 w 705009"/>
                <a:gd name="connsiteY0" fmla="*/ 1504098 h 2038779"/>
                <a:gd name="connsiteX1" fmla="*/ 436829 w 705009"/>
                <a:gd name="connsiteY1" fmla="*/ 1504934 h 2038779"/>
                <a:gd name="connsiteX2" fmla="*/ 433279 w 705009"/>
                <a:gd name="connsiteY2" fmla="*/ 2038779 h 2038779"/>
                <a:gd name="connsiteX3" fmla="*/ 257895 w 705009"/>
                <a:gd name="connsiteY3" fmla="*/ 2037559 h 2038779"/>
                <a:gd name="connsiteX4" fmla="*/ 380683 w 705009"/>
                <a:gd name="connsiteY4" fmla="*/ 209743 h 2038779"/>
                <a:gd name="connsiteX5" fmla="*/ 497603 w 705009"/>
                <a:gd name="connsiteY5" fmla="*/ 210428 h 2038779"/>
                <a:gd name="connsiteX6" fmla="*/ 497342 w 705009"/>
                <a:gd name="connsiteY6" fmla="*/ 280807 h 2038779"/>
                <a:gd name="connsiteX7" fmla="*/ 380225 w 705009"/>
                <a:gd name="connsiteY7" fmla="*/ 279935 h 2038779"/>
                <a:gd name="connsiteX8" fmla="*/ 228377 w 705009"/>
                <a:gd name="connsiteY8" fmla="*/ 208744 h 2038779"/>
                <a:gd name="connsiteX9" fmla="*/ 345493 w 705009"/>
                <a:gd name="connsiteY9" fmla="*/ 209617 h 2038779"/>
                <a:gd name="connsiteX10" fmla="*/ 345231 w 705009"/>
                <a:gd name="connsiteY10" fmla="*/ 279996 h 2038779"/>
                <a:gd name="connsiteX11" fmla="*/ 227730 w 705009"/>
                <a:gd name="connsiteY11" fmla="*/ 279132 h 2038779"/>
                <a:gd name="connsiteX12" fmla="*/ 173006 w 705009"/>
                <a:gd name="connsiteY12" fmla="*/ 111228 h 2038779"/>
                <a:gd name="connsiteX13" fmla="*/ 171355 w 705009"/>
                <a:gd name="connsiteY13" fmla="*/ 399682 h 2038779"/>
                <a:gd name="connsiteX14" fmla="*/ 544434 w 705009"/>
                <a:gd name="connsiteY14" fmla="*/ 402362 h 2038779"/>
                <a:gd name="connsiteX15" fmla="*/ 546264 w 705009"/>
                <a:gd name="connsiteY15" fmla="*/ 113326 h 2038779"/>
                <a:gd name="connsiteX16" fmla="*/ 63474 w 705009"/>
                <a:gd name="connsiteY16" fmla="*/ 0 h 2038779"/>
                <a:gd name="connsiteX17" fmla="*/ 118668 w 705009"/>
                <a:gd name="connsiteY17" fmla="*/ 420 h 2038779"/>
                <a:gd name="connsiteX18" fmla="*/ 602312 w 705009"/>
                <a:gd name="connsiteY18" fmla="*/ 3359 h 2038779"/>
                <a:gd name="connsiteX19" fmla="*/ 657506 w 705009"/>
                <a:gd name="connsiteY19" fmla="*/ 3779 h 2038779"/>
                <a:gd name="connsiteX20" fmla="*/ 657079 w 705009"/>
                <a:gd name="connsiteY20" fmla="*/ 58973 h 2038779"/>
                <a:gd name="connsiteX21" fmla="*/ 654821 w 705009"/>
                <a:gd name="connsiteY21" fmla="*/ 403203 h 2038779"/>
                <a:gd name="connsiteX22" fmla="*/ 705009 w 705009"/>
                <a:gd name="connsiteY22" fmla="*/ 403356 h 2038779"/>
                <a:gd name="connsiteX23" fmla="*/ 701222 w 705009"/>
                <a:gd name="connsiteY23" fmla="*/ 1000467 h 2038779"/>
                <a:gd name="connsiteX24" fmla="*/ 569529 w 705009"/>
                <a:gd name="connsiteY24" fmla="*/ 1286240 h 2038779"/>
                <a:gd name="connsiteX25" fmla="*/ 568567 w 705009"/>
                <a:gd name="connsiteY25" fmla="*/ 1424703 h 2038779"/>
                <a:gd name="connsiteX26" fmla="*/ 133573 w 705009"/>
                <a:gd name="connsiteY26" fmla="*/ 1421954 h 2038779"/>
                <a:gd name="connsiteX27" fmla="*/ 134759 w 705009"/>
                <a:gd name="connsiteY27" fmla="*/ 1284834 h 2038779"/>
                <a:gd name="connsiteX28" fmla="*/ 0 w 705009"/>
                <a:gd name="connsiteY28" fmla="*/ 1009039 h 2038779"/>
                <a:gd name="connsiteX29" fmla="*/ 3863 w 705009"/>
                <a:gd name="connsiteY29" fmla="*/ 398852 h 2038779"/>
                <a:gd name="connsiteX30" fmla="*/ 60978 w 705009"/>
                <a:gd name="connsiteY30" fmla="*/ 399227 h 2038779"/>
                <a:gd name="connsiteX31" fmla="*/ 63244 w 705009"/>
                <a:gd name="connsiteY31" fmla="*/ 55381 h 2038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705009" h="2038779">
                  <a:moveTo>
                    <a:pt x="261453" y="1504098"/>
                  </a:moveTo>
                  <a:lnTo>
                    <a:pt x="436829" y="1504934"/>
                  </a:lnTo>
                  <a:lnTo>
                    <a:pt x="433279" y="2038779"/>
                  </a:lnTo>
                  <a:lnTo>
                    <a:pt x="257895" y="2037559"/>
                  </a:lnTo>
                  <a:close/>
                  <a:moveTo>
                    <a:pt x="380683" y="209743"/>
                  </a:moveTo>
                  <a:lnTo>
                    <a:pt x="497603" y="210428"/>
                  </a:lnTo>
                  <a:lnTo>
                    <a:pt x="497342" y="280807"/>
                  </a:lnTo>
                  <a:lnTo>
                    <a:pt x="380225" y="279935"/>
                  </a:lnTo>
                  <a:close/>
                  <a:moveTo>
                    <a:pt x="228377" y="208744"/>
                  </a:moveTo>
                  <a:lnTo>
                    <a:pt x="345493" y="209617"/>
                  </a:lnTo>
                  <a:lnTo>
                    <a:pt x="345231" y="279996"/>
                  </a:lnTo>
                  <a:lnTo>
                    <a:pt x="227730" y="279132"/>
                  </a:lnTo>
                  <a:close/>
                  <a:moveTo>
                    <a:pt x="173006" y="111228"/>
                  </a:moveTo>
                  <a:lnTo>
                    <a:pt x="171355" y="399682"/>
                  </a:lnTo>
                  <a:lnTo>
                    <a:pt x="544434" y="402362"/>
                  </a:lnTo>
                  <a:lnTo>
                    <a:pt x="546264" y="113326"/>
                  </a:lnTo>
                  <a:close/>
                  <a:moveTo>
                    <a:pt x="63474" y="0"/>
                  </a:moveTo>
                  <a:lnTo>
                    <a:pt x="118668" y="420"/>
                  </a:lnTo>
                  <a:lnTo>
                    <a:pt x="602312" y="3359"/>
                  </a:lnTo>
                  <a:lnTo>
                    <a:pt x="657506" y="3779"/>
                  </a:lnTo>
                  <a:lnTo>
                    <a:pt x="657079" y="58973"/>
                  </a:lnTo>
                  <a:lnTo>
                    <a:pt x="654821" y="403203"/>
                  </a:lnTo>
                  <a:lnTo>
                    <a:pt x="705009" y="403356"/>
                  </a:lnTo>
                  <a:lnTo>
                    <a:pt x="701222" y="1000467"/>
                  </a:lnTo>
                  <a:lnTo>
                    <a:pt x="569529" y="1286240"/>
                  </a:lnTo>
                  <a:lnTo>
                    <a:pt x="568567" y="1424703"/>
                  </a:lnTo>
                  <a:lnTo>
                    <a:pt x="133573" y="1421954"/>
                  </a:lnTo>
                  <a:lnTo>
                    <a:pt x="134759" y="1284834"/>
                  </a:lnTo>
                  <a:lnTo>
                    <a:pt x="0" y="1009039"/>
                  </a:lnTo>
                  <a:lnTo>
                    <a:pt x="3863" y="398852"/>
                  </a:lnTo>
                  <a:lnTo>
                    <a:pt x="60978" y="399227"/>
                  </a:lnTo>
                  <a:lnTo>
                    <a:pt x="63244" y="5538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670800" y="3360120"/>
            <a:ext cx="3254400" cy="300240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1pPr>
            <a:lvl2pPr marL="457200" indent="0" algn="l">
              <a:buNone/>
              <a:defRPr sz="2000"/>
            </a:lvl2pPr>
            <a:lvl3pPr marL="914400" indent="0" algn="l">
              <a:buNone/>
              <a:defRPr sz="1800"/>
            </a:lvl3pPr>
            <a:lvl4pPr marL="1371600" indent="0" algn="l">
              <a:buNone/>
              <a:defRPr sz="1800"/>
            </a:lvl4pPr>
            <a:lvl5pPr marL="1828800" indent="0" algn="l">
              <a:buNone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3"/>
          <p:cNvSpPr>
            <a:spLocks noGrp="1"/>
          </p:cNvSpPr>
          <p:nvPr>
            <p:ph sz="half" idx="13" hasCustomPrompt="1"/>
          </p:nvPr>
        </p:nvSpPr>
        <p:spPr>
          <a:xfrm>
            <a:off x="2192400" y="3353950"/>
            <a:ext cx="3254400" cy="300240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60F58-3108-4415-857A-6D0360DF6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85CE2-CEAD-46BB-861E-7D62265DC9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3935413" y="1042988"/>
            <a:ext cx="4460876" cy="4468812"/>
            <a:chOff x="3935413" y="1042988"/>
            <a:chExt cx="4460876" cy="4468812"/>
          </a:xfrm>
        </p:grpSpPr>
        <p:sp>
          <p:nvSpPr>
            <p:cNvPr id="6" name="任意多边形 5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164263" y="1836738"/>
              <a:ext cx="2228850" cy="3675062"/>
            </a:xfrm>
            <a:custGeom>
              <a:avLst/>
              <a:gdLst>
                <a:gd name="connsiteX0" fmla="*/ 2231629 w 2231629"/>
                <a:gd name="connsiteY0" fmla="*/ 0 h 4463258"/>
                <a:gd name="connsiteX1" fmla="*/ 2231629 w 2231629"/>
                <a:gd name="connsiteY1" fmla="*/ 4463258 h 4463258"/>
                <a:gd name="connsiteX2" fmla="*/ 0 w 2231629"/>
                <a:gd name="connsiteY2" fmla="*/ 2231629 h 4463258"/>
                <a:gd name="connsiteX3" fmla="*/ 2231629 w 2231629"/>
                <a:gd name="connsiteY3" fmla="*/ 0 h 44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629" h="4463258">
                  <a:moveTo>
                    <a:pt x="2231629" y="0"/>
                  </a:moveTo>
                  <a:lnTo>
                    <a:pt x="2231629" y="4463258"/>
                  </a:lnTo>
                  <a:lnTo>
                    <a:pt x="0" y="2231629"/>
                  </a:lnTo>
                  <a:lnTo>
                    <a:pt x="223162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7" name="任意多边形 6"/>
            <p:cNvSpPr/>
            <p:nvPr userDrawn="1">
              <p:custDataLst>
                <p:tags r:id="rId3"/>
              </p:custDataLst>
            </p:nvPr>
          </p:nvSpPr>
          <p:spPr>
            <a:xfrm>
              <a:off x="3935413" y="1042988"/>
              <a:ext cx="2228850" cy="3681412"/>
            </a:xfrm>
            <a:custGeom>
              <a:avLst/>
              <a:gdLst>
                <a:gd name="connsiteX0" fmla="*/ 2231629 w 2231629"/>
                <a:gd name="connsiteY0" fmla="*/ 0 h 4463258"/>
                <a:gd name="connsiteX1" fmla="*/ 2231629 w 2231629"/>
                <a:gd name="connsiteY1" fmla="*/ 4463258 h 4463258"/>
                <a:gd name="connsiteX2" fmla="*/ 0 w 2231629"/>
                <a:gd name="connsiteY2" fmla="*/ 2231629 h 4463258"/>
                <a:gd name="connsiteX3" fmla="*/ 2231629 w 2231629"/>
                <a:gd name="connsiteY3" fmla="*/ 0 h 44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629" h="4463258">
                  <a:moveTo>
                    <a:pt x="2231629" y="0"/>
                  </a:moveTo>
                  <a:lnTo>
                    <a:pt x="2231629" y="4463258"/>
                  </a:lnTo>
                  <a:lnTo>
                    <a:pt x="0" y="2231629"/>
                  </a:lnTo>
                  <a:lnTo>
                    <a:pt x="2231629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8" name="任意多边形 7"/>
            <p:cNvSpPr/>
            <p:nvPr userDrawn="1">
              <p:custDataLst>
                <p:tags r:id="rId4"/>
              </p:custDataLst>
            </p:nvPr>
          </p:nvSpPr>
          <p:spPr>
            <a:xfrm>
              <a:off x="3935414" y="1049338"/>
              <a:ext cx="2232025" cy="4462462"/>
            </a:xfrm>
            <a:custGeom>
              <a:avLst/>
              <a:gdLst>
                <a:gd name="connsiteX0" fmla="*/ 2231629 w 2231629"/>
                <a:gd name="connsiteY0" fmla="*/ 0 h 4463258"/>
                <a:gd name="connsiteX1" fmla="*/ 2231629 w 2231629"/>
                <a:gd name="connsiteY1" fmla="*/ 4463258 h 4463258"/>
                <a:gd name="connsiteX2" fmla="*/ 0 w 2231629"/>
                <a:gd name="connsiteY2" fmla="*/ 2231629 h 4463258"/>
                <a:gd name="connsiteX3" fmla="*/ 2231629 w 2231629"/>
                <a:gd name="connsiteY3" fmla="*/ 0 h 44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629" h="4463258">
                  <a:moveTo>
                    <a:pt x="2231629" y="0"/>
                  </a:moveTo>
                  <a:lnTo>
                    <a:pt x="2231629" y="4463258"/>
                  </a:lnTo>
                  <a:lnTo>
                    <a:pt x="0" y="2231629"/>
                  </a:lnTo>
                  <a:lnTo>
                    <a:pt x="223162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9" name="任意多边形 8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6164264" y="1049338"/>
              <a:ext cx="2232025" cy="4462462"/>
            </a:xfrm>
            <a:custGeom>
              <a:avLst/>
              <a:gdLst>
                <a:gd name="connsiteX0" fmla="*/ 2231629 w 2231629"/>
                <a:gd name="connsiteY0" fmla="*/ 0 h 4463258"/>
                <a:gd name="connsiteX1" fmla="*/ 2231629 w 2231629"/>
                <a:gd name="connsiteY1" fmla="*/ 4463258 h 4463258"/>
                <a:gd name="connsiteX2" fmla="*/ 0 w 2231629"/>
                <a:gd name="connsiteY2" fmla="*/ 2231629 h 4463258"/>
                <a:gd name="connsiteX3" fmla="*/ 2231629 w 2231629"/>
                <a:gd name="connsiteY3" fmla="*/ 0 h 4463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31629" h="4463258">
                  <a:moveTo>
                    <a:pt x="2231629" y="0"/>
                  </a:moveTo>
                  <a:lnTo>
                    <a:pt x="2231629" y="4463258"/>
                  </a:lnTo>
                  <a:lnTo>
                    <a:pt x="0" y="2231629"/>
                  </a:lnTo>
                  <a:lnTo>
                    <a:pt x="22316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5356800" y="2250000"/>
            <a:ext cx="1569600" cy="1753200"/>
          </a:xfrm>
          <a:noFill/>
        </p:spPr>
        <p:txBody>
          <a:bodyPr>
            <a:normAutofit/>
          </a:bodyPr>
          <a:lstStyle>
            <a:lvl1pPr algn="ctr">
              <a:defRPr sz="5400" b="0">
                <a:solidFill>
                  <a:schemeClr val="tx2"/>
                </a:solidFill>
              </a:defRPr>
            </a:lvl1pPr>
          </a:lstStyle>
          <a:p>
            <a:r>
              <a:rPr lang="zh-CN" altLang="en-US" dirty="0" smtClean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40C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00" y="162000"/>
            <a:ext cx="6667200" cy="1080000"/>
          </a:xfrm>
        </p:spPr>
        <p:txBody>
          <a:bodyPr anchor="ctr" anchorCtr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4800" y="2376000"/>
            <a:ext cx="5176800" cy="18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dirty="0" smtClean="0"/>
              <a:t>单击图标添加图片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465600" y="2800800"/>
            <a:ext cx="5140800" cy="957600"/>
          </a:xfrm>
        </p:spPr>
        <p:txBody>
          <a:bodyPr>
            <a:normAutofit/>
          </a:bodyPr>
          <a:lstStyle>
            <a:lvl1pPr marL="0" indent="0" algn="just">
              <a:lnSpc>
                <a:spcPct val="150000"/>
              </a:lnSpc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509588" y="1925638"/>
            <a:ext cx="1113472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>
            <a:off x="509588" y="4630738"/>
            <a:ext cx="11134725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6096000" y="1925638"/>
            <a:ext cx="0" cy="270510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dirty="0" smtClean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microsoft.com/office/2007/relationships/hdphoto" Target="../media/hdphoto1.wdp"/><Relationship Id="rId12" Type="http://schemas.openxmlformats.org/officeDocument/2006/relationships/image" Target="../media/image7.png"/><Relationship Id="rId11" Type="http://schemas.openxmlformats.org/officeDocument/2006/relationships/image" Target="../media/image9.png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C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0CE79-49FB-443D-BEF8-6B709DE8FD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06490-237C-474C-BA2E-D98840BC1F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6465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06" r="990" b="91127"/>
          <a:stretch>
            <a:fillRect/>
          </a:stretch>
        </p:blipFill>
        <p:spPr>
          <a:xfrm>
            <a:off x="0" y="-14287"/>
            <a:ext cx="12192000" cy="7588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4920" r="990" b="953"/>
          <a:stretch>
            <a:fillRect/>
          </a:stretch>
        </p:blipFill>
        <p:spPr>
          <a:xfrm>
            <a:off x="0" y="6572250"/>
            <a:ext cx="12192000" cy="285750"/>
          </a:xfrm>
          <a:prstGeom prst="rect">
            <a:avLst/>
          </a:prstGeom>
        </p:spPr>
      </p:pic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8382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F05DE6A6-02BE-492E-8FAD-426D6FD5D4B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4038600" y="64198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8610600" y="64198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8642E2D-41A7-45A0-98BB-3DF44E8F815D}" type="slidenum">
              <a:rPr lang="zh-CN" altLang="en-US" smtClean="0"/>
            </a:fld>
            <a:endParaRPr lang="zh-CN" altLang="en-US"/>
          </a:p>
        </p:txBody>
      </p:sp>
      <p:sp>
        <p:nvSpPr>
          <p:cNvPr id="3" name="KSO_BC1"/>
          <p:cNvSpPr>
            <a:spLocks noGrp="1"/>
          </p:cNvSpPr>
          <p:nvPr>
            <p:ph type="body" idx="1"/>
          </p:nvPr>
        </p:nvSpPr>
        <p:spPr>
          <a:xfrm>
            <a:off x="520699" y="896933"/>
            <a:ext cx="11036302" cy="5449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sz="2400" dirty="0" smtClean="0"/>
              <a:t>单击此处编辑文本</a:t>
            </a:r>
            <a:endParaRPr lang="en-US" altLang="zh-CN" sz="2400" dirty="0" smtClean="0"/>
          </a:p>
          <a:p>
            <a:pPr lvl="1"/>
            <a:r>
              <a:rPr lang="zh-CN" altLang="en-US" sz="2000" dirty="0" smtClean="0"/>
              <a:t>第二级</a:t>
            </a:r>
            <a:endParaRPr lang="zh-CN" altLang="en-US" sz="2000" dirty="0" smtClean="0"/>
          </a:p>
          <a:p>
            <a:pPr lvl="2"/>
            <a:r>
              <a:rPr lang="zh-CN" altLang="en-US" sz="1800" dirty="0" smtClean="0"/>
              <a:t>第三级</a:t>
            </a:r>
            <a:endParaRPr lang="zh-CN" altLang="en-US" sz="1800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2" name="KSO_BT1"/>
          <p:cNvSpPr>
            <a:spLocks noGrp="1"/>
          </p:cNvSpPr>
          <p:nvPr>
            <p:ph type="title"/>
          </p:nvPr>
        </p:nvSpPr>
        <p:spPr>
          <a:xfrm>
            <a:off x="520699" y="68506"/>
            <a:ext cx="11036302" cy="65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61950" indent="-361950" algn="just" defTabSz="6858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"/>
        <a:defRPr lang="zh-CN" altLang="en-US" sz="2400" kern="1200" baseline="0" dirty="0" smtClean="0">
          <a:solidFill>
            <a:schemeClr val="tx1"/>
          </a:solidFill>
          <a:latin typeface="+mj-lt"/>
          <a:ea typeface="+mj-ea"/>
          <a:cs typeface="+mn-cs"/>
        </a:defRPr>
      </a:lvl1pPr>
      <a:lvl2pPr marL="630555" indent="-268605" algn="just" defTabSz="685800" rtl="0" eaLnBrk="1" latinLnBrk="0" hangingPunct="1">
        <a:spcBef>
          <a:spcPts val="0"/>
        </a:spcBef>
        <a:spcAft>
          <a:spcPts val="0"/>
        </a:spcAft>
        <a:buClr>
          <a:schemeClr val="accent1"/>
        </a:buClr>
        <a:buSzPct val="80000"/>
        <a:buFont typeface="Wingdings" panose="05000000000000000000" pitchFamily="2" charset="2"/>
        <a:buChar char=""/>
        <a:tabLst>
          <a:tab pos="629920" algn="l"/>
        </a:tabLst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80000"/>
        <a:buFont typeface="Wingdings" panose="05000000000000000000" pitchFamily="2" charset="2"/>
        <a:buChar char="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80000"/>
        <a:buFont typeface="Wingdings" panose="05000000000000000000" pitchFamily="2" charset="2"/>
        <a:buChar char="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80000"/>
        <a:buFont typeface="Wingdings" panose="05000000000000000000" pitchFamily="2" charset="2"/>
        <a:buChar char="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1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1.jpeg"/><Relationship Id="rId8" Type="http://schemas.openxmlformats.org/officeDocument/2006/relationships/image" Target="../media/image60.jpeg"/><Relationship Id="rId7" Type="http://schemas.openxmlformats.org/officeDocument/2006/relationships/image" Target="../media/image59.jpe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6" Type="http://schemas.openxmlformats.org/officeDocument/2006/relationships/vmlDrawing" Target="../drawings/vmlDrawing1.v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65.jpeg"/><Relationship Id="rId13" Type="http://schemas.openxmlformats.org/officeDocument/2006/relationships/image" Target="../media/image64.jpeg"/><Relationship Id="rId12" Type="http://schemas.openxmlformats.org/officeDocument/2006/relationships/image" Target="../media/image63.wmf"/><Relationship Id="rId11" Type="http://schemas.openxmlformats.org/officeDocument/2006/relationships/oleObject" Target="../embeddings/oleObject1.bin"/><Relationship Id="rId10" Type="http://schemas.openxmlformats.org/officeDocument/2006/relationships/image" Target="../media/image62.jpeg"/><Relationship Id="rId1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685364" y="5523769"/>
            <a:ext cx="8728734" cy="59129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22B1DE"/>
              </a:buClr>
              <a:buSzPct val="80000"/>
              <a:buFont typeface="Wingdings" panose="05000000000000000000" pitchFamily="2" charset="2"/>
              <a:buNone/>
              <a:defRPr lang="zh-CN" altLang="en-US" sz="2400" b="0" kern="1200" baseline="0" dirty="0" smtClean="0">
                <a:solidFill>
                  <a:srgbClr val="47494B"/>
                </a:solidFill>
                <a:effectLst/>
                <a:latin typeface="Arial" panose="020B0604020202020204" pitchFamily="34" charset="0"/>
                <a:ea typeface="黑体" panose="02010600030101010101" charset="-122"/>
                <a:cs typeface="+mn-ea"/>
              </a:defRPr>
            </a:lvl1pPr>
            <a:lvl2pPr marL="342900" indent="0" algn="ctr" defTabSz="685800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22B1DE"/>
              </a:buClr>
              <a:buSzPct val="80000"/>
              <a:buFont typeface="Wingdings" panose="05000000000000000000" pitchFamily="2" charset="2"/>
              <a:buNone/>
              <a:tabLst>
                <a:tab pos="629920" algn="l"/>
              </a:tabLst>
              <a:defRPr sz="1500" kern="1200" baseline="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22B1DE"/>
              </a:buClr>
              <a:buSzPct val="80000"/>
              <a:buFont typeface="Wingdings" panose="05000000000000000000" pitchFamily="2" charset="2"/>
              <a:buNone/>
              <a:defRPr sz="135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22B1DE"/>
              </a:buClr>
              <a:buSzPct val="80000"/>
              <a:buFont typeface="Wingdings" panose="05000000000000000000" pitchFamily="2" charset="2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22B1DE"/>
              </a:buClr>
              <a:buSzPct val="80000"/>
              <a:buFont typeface="Wingdings" panose="05000000000000000000" pitchFamily="2" charset="2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rgbClr val="47494B"/>
                </a:solidFill>
                <a:latin typeface="Arial" panose="020B0604020202020204" pitchFamily="34" charset="0"/>
                <a:ea typeface="黑体" panose="02010600030101010101" charset="-122"/>
                <a:cs typeface="+mn-ea"/>
              </a:defRPr>
            </a:lvl9pPr>
          </a:lstStyle>
          <a:p>
            <a:r>
              <a:rPr lang="en-US" altLang="zh-CN" u="sng" smtClean="0"/>
              <a:t>   </a:t>
            </a:r>
            <a:r>
              <a:rPr lang="en-US" altLang="zh-CN" sz="3200" b="1" u="sng" smtClean="0"/>
              <a:t>实力铸就品牌，诚信缔造未来</a:t>
            </a:r>
            <a:endParaRPr lang="en-US" altLang="zh-CN" sz="3200" b="1" u="sng" smtClean="0"/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984885" y="4405630"/>
            <a:ext cx="9429115" cy="1012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000" baseline="0">
                <a:solidFill>
                  <a:srgbClr val="47494B"/>
                </a:solidFill>
                <a:effectLst/>
                <a:latin typeface="Arial" panose="020B0604020202020204" pitchFamily="34" charset="0"/>
                <a:ea typeface="黑体" panose="02010600030101010101" charset="-122"/>
                <a:cs typeface="+mn-ea"/>
              </a:defRPr>
            </a:lvl1pPr>
          </a:lstStyle>
          <a:p>
            <a:r>
              <a:rPr lang="en-US" altLang="zh-CN" sz="4000" smtClean="0"/>
              <a:t>青岛澳润达橡胶工业有限公司</a:t>
            </a:r>
            <a:endParaRPr lang="en-US" altLang="zh-CN" sz="4000" smtClean="0"/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50290" y="212090"/>
            <a:ext cx="7367905" cy="781050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     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管道堵漏气囊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内容占位符 5" descr="ARD pipe plugging balloon (17)"/>
          <p:cNvPicPr>
            <a:picLocks noChangeAspect="1"/>
          </p:cNvPicPr>
          <p:nvPr>
            <p:ph idx="1"/>
          </p:nvPr>
        </p:nvPicPr>
        <p:blipFill>
          <a:blip r:embed="rId1"/>
          <a:srcRect l="-142" t="42321" r="142" b="-2311"/>
          <a:stretch>
            <a:fillRect/>
          </a:stretch>
        </p:blipFill>
        <p:spPr>
          <a:xfrm>
            <a:off x="240665" y="993140"/>
            <a:ext cx="5396230" cy="4318000"/>
          </a:xfrm>
          <a:prstGeom prst="rect">
            <a:avLst/>
          </a:prstGeom>
        </p:spPr>
      </p:pic>
      <p:pic>
        <p:nvPicPr>
          <p:cNvPr id="7" name="图片 6" descr="澳润达封堵气囊（396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993140"/>
            <a:ext cx="5443220" cy="40824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52980" y="179070"/>
            <a:ext cx="6667500" cy="864870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建筑工业用芯模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图片 2" descr="QQ图片201606080938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6205" y="1052830"/>
            <a:ext cx="5949315" cy="4462145"/>
          </a:xfrm>
          <a:prstGeom prst="rect">
            <a:avLst/>
          </a:prstGeom>
        </p:spPr>
      </p:pic>
      <p:pic>
        <p:nvPicPr>
          <p:cNvPr id="9" name="图片 8" descr="ARD rubber mandrel (287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625" y="1052830"/>
            <a:ext cx="5655310" cy="44627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7940" y="178435"/>
            <a:ext cx="6584315" cy="713105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起重气垫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QQ图片201603021041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05" y="891540"/>
            <a:ext cx="5277485" cy="5277485"/>
          </a:xfrm>
          <a:prstGeom prst="rect">
            <a:avLst/>
          </a:prstGeom>
        </p:spPr>
      </p:pic>
      <p:pic>
        <p:nvPicPr>
          <p:cNvPr id="7" name="内容占位符 6" descr="QQ图片2016030210412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715" y="891540"/>
            <a:ext cx="6147435" cy="52774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161925"/>
            <a:ext cx="7717790" cy="1080135"/>
          </a:xfrm>
        </p:spPr>
        <p:txBody>
          <a:bodyPr>
            <a:normAutofit fontScale="90000"/>
          </a:bodyPr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       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PVC/TPU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软体水囊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,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油囊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TPU airbag (77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7310" y="1242060"/>
            <a:ext cx="5977890" cy="4483735"/>
          </a:xfrm>
          <a:prstGeom prst="rect">
            <a:avLst/>
          </a:prstGeom>
        </p:spPr>
      </p:pic>
      <p:pic>
        <p:nvPicPr>
          <p:cNvPr id="5" name="图片 4" descr="ARD 储水囊(2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1405" y="1242060"/>
            <a:ext cx="5977255" cy="44831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5135" y="161925"/>
            <a:ext cx="6667500" cy="763905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防漏油池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内容占位符 6" descr="QQ图片2016060616121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628130" y="1212215"/>
            <a:ext cx="5502910" cy="4133215"/>
          </a:xfrm>
          <a:prstGeom prst="rect">
            <a:avLst/>
          </a:prstGeom>
        </p:spPr>
      </p:pic>
      <p:pic>
        <p:nvPicPr>
          <p:cNvPr id="8" name="图片 7" descr="QQ图片201606061614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" y="1212215"/>
            <a:ext cx="6409055" cy="36055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161925"/>
            <a:ext cx="8535670" cy="713740"/>
          </a:xfrm>
        </p:spPr>
        <p:txBody>
          <a:bodyPr>
            <a:normAutofit fontScale="90000"/>
          </a:bodyPr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     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PVC/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橡胶固体浮子式围油栏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围油栏应用布放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5090" y="974725"/>
            <a:ext cx="5551170" cy="4167505"/>
          </a:xfrm>
          <a:prstGeom prst="rect">
            <a:avLst/>
          </a:prstGeom>
        </p:spPr>
      </p:pic>
      <p:pic>
        <p:nvPicPr>
          <p:cNvPr id="5" name="图片 4" descr="橡胶固体浮子式围油栏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265" y="974725"/>
            <a:ext cx="6277610" cy="41675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01430" y="162000"/>
            <a:ext cx="6667200" cy="1080000"/>
          </a:xfrm>
        </p:spPr>
        <p:txBody>
          <a:bodyPr>
            <a:normAutofit/>
          </a:bodyPr>
          <a:p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公司厂区厂貌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QQ图片201510180917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690" y="1262380"/>
            <a:ext cx="5588635" cy="4605020"/>
          </a:xfrm>
          <a:prstGeom prst="rect">
            <a:avLst/>
          </a:prstGeom>
        </p:spPr>
      </p:pic>
      <p:pic>
        <p:nvPicPr>
          <p:cNvPr id="7" name="图片 6" descr="QQ图片201603281350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0" y="1262380"/>
            <a:ext cx="6113780" cy="4584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4565" y="95325"/>
            <a:ext cx="6667200" cy="1080000"/>
          </a:xfrm>
        </p:spPr>
        <p:txBody>
          <a:bodyPr/>
          <a:p>
            <a:r>
              <a:rPr lang="en-US" altLang="zh-CN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     </a:t>
            </a:r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办公区一角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 descr="QQ图片201605111523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240" y="1495425"/>
            <a:ext cx="5838190" cy="4378325"/>
          </a:xfrm>
          <a:prstGeom prst="rect">
            <a:avLst/>
          </a:prstGeom>
        </p:spPr>
      </p:pic>
      <p:pic>
        <p:nvPicPr>
          <p:cNvPr id="7" name="图片 6" descr="QQ图片201510180916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" y="1471295"/>
            <a:ext cx="5869940" cy="44024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2185" y="162000"/>
            <a:ext cx="6667200" cy="1080000"/>
          </a:xfrm>
        </p:spPr>
        <p:txBody>
          <a:bodyPr/>
          <a:p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    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炼胶中心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3L升密炼机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0025" y="1242060"/>
            <a:ext cx="4507230" cy="5008880"/>
          </a:xfrm>
          <a:prstGeom prst="rect">
            <a:avLst/>
          </a:prstGeom>
        </p:spPr>
      </p:pic>
      <p:pic>
        <p:nvPicPr>
          <p:cNvPr id="5" name="图片 4" descr="10110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815" y="1242695"/>
            <a:ext cx="7153910" cy="500824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69425" y="-119305"/>
            <a:ext cx="6667200" cy="1080000"/>
          </a:xfrm>
        </p:spPr>
        <p:txBody>
          <a:bodyPr>
            <a:normAutofit/>
          </a:bodyPr>
          <a:p>
            <a:r>
              <a:rPr lang="en-US" altLang="zh-CN"/>
              <a:t>           </a:t>
            </a:r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机加工中心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1" name="内容占位符 10"/>
          <p:cNvSpPr>
            <a:spLocks noGrp="1"/>
          </p:cNvSpPr>
          <p:nvPr>
            <p:ph idx="1"/>
          </p:nvPr>
        </p:nvSpPr>
        <p:spPr>
          <a:xfrm>
            <a:off x="120650" y="777875"/>
            <a:ext cx="12085320" cy="609028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QQ图片201507291641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29525" y="777875"/>
            <a:ext cx="4061460" cy="3048000"/>
          </a:xfrm>
          <a:prstGeom prst="rect">
            <a:avLst/>
          </a:prstGeom>
        </p:spPr>
      </p:pic>
      <p:pic>
        <p:nvPicPr>
          <p:cNvPr id="5" name="图片 4" descr="QQ图片201507291640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195" y="3867785"/>
            <a:ext cx="3960495" cy="2971165"/>
          </a:xfrm>
          <a:prstGeom prst="rect">
            <a:avLst/>
          </a:prstGeom>
        </p:spPr>
      </p:pic>
      <p:pic>
        <p:nvPicPr>
          <p:cNvPr id="6" name="图片 5" descr="QQ图片201507291640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777875"/>
            <a:ext cx="4119245" cy="30899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8120" y="66750"/>
            <a:ext cx="6667200" cy="1080000"/>
          </a:xfrm>
        </p:spPr>
        <p:txBody>
          <a:bodyPr/>
          <a:p>
            <a:r>
              <a:rPr lang="en-US" altLang="zh-CN" sz="4000"/>
              <a:t>       </a:t>
            </a:r>
            <a:r>
              <a:rPr lang="en-US" altLang="zh-CN" sz="4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    </a:t>
            </a:r>
            <a:r>
              <a:rPr lang="en-US" altLang="zh-CN" sz="4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公司简介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9385" y="960755"/>
            <a:ext cx="12025630" cy="5742305"/>
          </a:xfrm>
        </p:spPr>
        <p:txBody>
          <a:bodyPr>
            <a:noAutofit/>
          </a:bodyPr>
          <a:p>
            <a:r>
              <a:rPr lang="zh-CN" altLang="en-US" sz="1800"/>
              <a:t>青岛澳润达橡胶工业有限公司始创于1997年,位于美丽繁华的青岛市郊—即墨，是本地区唯一一家通过ISO9001质量体系认证，CCC强制认证和CCS中国船级社认证的厂家；固定资产约5000万元, 占地30000多平米, 拥有两个生产基地和全套专业的橡胶生产设备和先进的检测设备，是本地区创立最早，发展最快，技术力量最雄厚，经验最丰富，产品性价比最高的生产厂家。</a:t>
            </a:r>
            <a:endParaRPr lang="zh-CN" altLang="en-US" sz="1800"/>
          </a:p>
          <a:p>
            <a:r>
              <a:rPr lang="zh-CN" altLang="en-US" sz="1800"/>
              <a:t>公司拥有独立的自营进出口权，公司产品以高性价比畅销海内外，内销服务于中国海监、海军，中国船舶重工、北海船厂，黄埔船厂等多家海事单位、船厂及金东纸业、中建一局，中建八局等大型企业，出口越南，新加坡，马来西亚，印尼，菲律宾，韩国，安哥拉，希腊，委内瑞拉，尼日利亚，肯尼亚，波多黎各，台湾等个国家和地区，与国内外多家客户建立长久合作关系，成为他们在中国的优质供应商。</a:t>
            </a:r>
            <a:endParaRPr lang="zh-CN" altLang="en-US" sz="1800"/>
          </a:p>
          <a:p>
            <a:r>
              <a:rPr lang="zh-CN" altLang="en-US" sz="1800"/>
              <a:t>公司坚持创新，是本地区科技创新示范企业，诚信守约，保证客户满意，连续多年被评为消费者满意单位和AA级信用企业，公司以质取胜，成为行业领先者，我们一直坚信，物美价廉才是硬道理。</a:t>
            </a:r>
            <a:endParaRPr lang="zh-CN" altLang="en-US" sz="1800"/>
          </a:p>
          <a:p>
            <a:r>
              <a:rPr lang="zh-CN" altLang="en-US" sz="1800"/>
              <a:t>“实力铸就品牌，诚信谛造未来”，澳润达人精心做事，诚信待人，公司开通国内统一客服热线：4000-722-886，欢迎广大客户随时拨打，我们期待与您合作，共创美好明天。</a:t>
            </a:r>
            <a:endParaRPr lang="zh-CN" altLang="en-US" sz="1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2185" y="-4370"/>
            <a:ext cx="6667200" cy="1080000"/>
          </a:xfrm>
        </p:spPr>
        <p:txBody>
          <a:bodyPr/>
          <a:p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   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硫化中心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>
          <a:xfrm>
            <a:off x="-24765" y="711200"/>
            <a:ext cx="12230100" cy="6155055"/>
          </a:xfrm>
        </p:spPr>
        <p:txBody>
          <a:bodyPr/>
          <a:p>
            <a:endParaRPr lang="zh-CN" altLang="en-US"/>
          </a:p>
        </p:txBody>
      </p:sp>
      <p:pic>
        <p:nvPicPr>
          <p:cNvPr id="4" name="图片 3" descr="中型硫化罐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4230" y="3275965"/>
            <a:ext cx="6301740" cy="3538220"/>
          </a:xfrm>
          <a:prstGeom prst="rect">
            <a:avLst/>
          </a:prstGeom>
        </p:spPr>
      </p:pic>
      <p:pic>
        <p:nvPicPr>
          <p:cNvPr id="5" name="图片 4" descr="大型硫化罐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" y="842010"/>
            <a:ext cx="5825490" cy="32702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小型硫化罐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2925" y="3183890"/>
            <a:ext cx="6456680" cy="3625215"/>
          </a:xfrm>
          <a:prstGeom prst="rect">
            <a:avLst/>
          </a:prstGeom>
        </p:spPr>
      </p:pic>
      <p:pic>
        <p:nvPicPr>
          <p:cNvPr id="5" name="图片 4" descr="小型硫化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" y="284480"/>
            <a:ext cx="5518785" cy="3098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161925"/>
            <a:ext cx="8602980" cy="1080135"/>
          </a:xfrm>
        </p:spPr>
        <p:txBody>
          <a:bodyPr>
            <a:noAutofit/>
          </a:bodyPr>
          <a:p>
            <a:r>
              <a:rPr lang="en-US" altLang="zh-CN" sz="4000"/>
              <a:t>       </a:t>
            </a:r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PVC/TPU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储水储油囊生产设备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QQ图片201507291705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875" y="1051560"/>
            <a:ext cx="4302760" cy="5738495"/>
          </a:xfrm>
          <a:prstGeom prst="rect">
            <a:avLst/>
          </a:prstGeom>
        </p:spPr>
      </p:pic>
      <p:pic>
        <p:nvPicPr>
          <p:cNvPr id="5" name="图片 4" descr="QQ图片201507291705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05" y="1051560"/>
            <a:ext cx="6005195" cy="45040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51315" y="195655"/>
            <a:ext cx="6667200" cy="1080000"/>
          </a:xfrm>
        </p:spPr>
        <p:txBody>
          <a:bodyPr/>
          <a:p>
            <a:r>
              <a:rPr lang="en-US" altLang="zh-CN" sz="4000"/>
              <a:t>            </a:t>
            </a:r>
            <a:r>
              <a:rPr lang="en-US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车间展示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照片_20141117_08162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92215" y="1297305"/>
            <a:ext cx="5799455" cy="4349750"/>
          </a:xfrm>
          <a:prstGeom prst="rect">
            <a:avLst/>
          </a:prstGeom>
        </p:spPr>
      </p:pic>
      <p:pic>
        <p:nvPicPr>
          <p:cNvPr id="5" name="图片 4" descr="照片_20140621_1558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297305"/>
            <a:ext cx="5817870" cy="43630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照片_20150120_0820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37605" y="658495"/>
            <a:ext cx="5819140" cy="4451350"/>
          </a:xfrm>
          <a:prstGeom prst="rect">
            <a:avLst/>
          </a:prstGeom>
        </p:spPr>
      </p:pic>
      <p:pic>
        <p:nvPicPr>
          <p:cNvPr id="5" name="图片 4" descr="IMG_20130724_1705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658495"/>
            <a:ext cx="5935345" cy="44519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62865"/>
            <a:ext cx="7774305" cy="747395"/>
          </a:xfrm>
        </p:spPr>
        <p:txBody>
          <a:bodyPr>
            <a:normAutofit/>
          </a:bodyPr>
          <a:p>
            <a:r>
              <a:rPr lang="en-US" altLang="zh-CN">
                <a:solidFill>
                  <a:schemeClr val="accent4"/>
                </a:solidFill>
              </a:rPr>
              <a:t>                                   </a:t>
            </a:r>
            <a:r>
              <a:rPr lang="en-US" altLang="zh-CN" b="1">
                <a:solidFill>
                  <a:schemeClr val="accent4"/>
                </a:solidFill>
                <a:effectLst/>
              </a:rPr>
              <a:t>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公司合作伙伴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u=1868737368,1592276340&amp;fm=21&amp;gp=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790815" y="2951480"/>
            <a:ext cx="3422015" cy="727075"/>
          </a:xfrm>
          <a:prstGeom prst="rect">
            <a:avLst/>
          </a:prstGeom>
        </p:spPr>
      </p:pic>
      <p:pic>
        <p:nvPicPr>
          <p:cNvPr id="5" name="图片 4" descr="合作标识 海监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220" y="744220"/>
            <a:ext cx="2868295" cy="1945005"/>
          </a:xfrm>
          <a:prstGeom prst="rect">
            <a:avLst/>
          </a:prstGeom>
        </p:spPr>
      </p:pic>
      <p:pic>
        <p:nvPicPr>
          <p:cNvPr id="6" name="图片 5" descr="金光集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195" y="743585"/>
            <a:ext cx="3305810" cy="1945640"/>
          </a:xfrm>
          <a:prstGeom prst="rect">
            <a:avLst/>
          </a:prstGeom>
        </p:spPr>
      </p:pic>
      <p:pic>
        <p:nvPicPr>
          <p:cNvPr id="7" name="图片 6" descr="中国水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3872230"/>
            <a:ext cx="5723255" cy="1193800"/>
          </a:xfrm>
          <a:prstGeom prst="rect">
            <a:avLst/>
          </a:prstGeom>
        </p:spPr>
      </p:pic>
      <p:pic>
        <p:nvPicPr>
          <p:cNvPr id="8" name="图片 7" descr="中建一局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2912110"/>
            <a:ext cx="7425690" cy="828040"/>
          </a:xfrm>
          <a:prstGeom prst="rect">
            <a:avLst/>
          </a:prstGeom>
        </p:spPr>
      </p:pic>
      <p:pic>
        <p:nvPicPr>
          <p:cNvPr id="10" name="图片 9" descr="7f4936dbe7723dc676e322234d4_p1_mk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00" y="743585"/>
            <a:ext cx="1956435" cy="1910715"/>
          </a:xfrm>
          <a:prstGeom prst="rect">
            <a:avLst/>
          </a:prstGeom>
        </p:spPr>
      </p:pic>
      <p:pic>
        <p:nvPicPr>
          <p:cNvPr id="11" name="图片 10" descr="200710199825389_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" y="743585"/>
            <a:ext cx="1600200" cy="1876425"/>
          </a:xfrm>
          <a:prstGeom prst="rect">
            <a:avLst/>
          </a:prstGeom>
        </p:spPr>
      </p:pic>
      <p:pic>
        <p:nvPicPr>
          <p:cNvPr id="12" name="图片 11" descr="5638746_100322710130_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6840" y="4125595"/>
            <a:ext cx="1826895" cy="1897380"/>
          </a:xfrm>
          <a:prstGeom prst="rect">
            <a:avLst/>
          </a:prstGeom>
        </p:spPr>
      </p:pic>
      <p:pic>
        <p:nvPicPr>
          <p:cNvPr id="13" name="图片 12" descr="u=3864711735,420651701&amp;fm=21&amp;gp=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8095" y="744220"/>
            <a:ext cx="1945640" cy="1945640"/>
          </a:xfrm>
          <a:prstGeom prst="rect">
            <a:avLst/>
          </a:prstGeom>
        </p:spPr>
      </p:pic>
      <p:pic>
        <p:nvPicPr>
          <p:cNvPr id="14" name="图片 13" descr="水利设计院_0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280" y="5151120"/>
            <a:ext cx="4869815" cy="847090"/>
          </a:xfrm>
          <a:prstGeom prst="rect">
            <a:avLst/>
          </a:prstGeom>
        </p:spPr>
      </p:pic>
      <p:graphicFrame>
        <p:nvGraphicFramePr>
          <p:cNvPr id="18" name="对象 17">
            <a:hlinkClick r:id="" action="ppaction://ole?verb="/>
          </p:cNvPr>
          <p:cNvGraphicFramePr>
            <a:graphicFrameLocks noChangeAspect="1"/>
          </p:cNvGraphicFramePr>
          <p:nvPr/>
        </p:nvGraphicFramePr>
        <p:xfrm>
          <a:off x="5638800" y="332105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" r:id="rId11" imgW="914400" imgH="215900" progId="Equation.KSEE3">
                  <p:embed/>
                </p:oleObj>
              </mc:Choice>
              <mc:Fallback>
                <p:oleObj name="" r:id="rId11" imgW="914400" imgH="2159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638800" y="332105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图片 18" descr="111148_150954718000_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38800" y="4023360"/>
            <a:ext cx="1910080" cy="1999615"/>
          </a:xfrm>
          <a:prstGeom prst="rect">
            <a:avLst/>
          </a:prstGeom>
        </p:spPr>
      </p:pic>
      <p:pic>
        <p:nvPicPr>
          <p:cNvPr id="20" name="图片 19" descr="ec666bf496c5286b02214e588879bd6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70165" y="4074795"/>
            <a:ext cx="2487930" cy="189674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85440" y="228600"/>
            <a:ext cx="6667500" cy="781050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公司合作客户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QQ图片2015102109312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035425" y="4077335"/>
            <a:ext cx="3537585" cy="2653665"/>
          </a:xfrm>
          <a:prstGeom prst="rect">
            <a:avLst/>
          </a:prstGeom>
        </p:spPr>
      </p:pic>
      <p:pic>
        <p:nvPicPr>
          <p:cNvPr id="5" name="图片 4" descr="QQ图片201510210931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75" y="892810"/>
            <a:ext cx="2821305" cy="2670175"/>
          </a:xfrm>
          <a:prstGeom prst="rect">
            <a:avLst/>
          </a:prstGeom>
        </p:spPr>
      </p:pic>
      <p:pic>
        <p:nvPicPr>
          <p:cNvPr id="6" name="图片 5" descr="QQ图片201511280844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075" y="909955"/>
            <a:ext cx="3537585" cy="2653030"/>
          </a:xfrm>
          <a:prstGeom prst="rect">
            <a:avLst/>
          </a:prstGeom>
        </p:spPr>
      </p:pic>
      <p:pic>
        <p:nvPicPr>
          <p:cNvPr id="7" name="图片 6" descr="韩国客户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425" y="909955"/>
            <a:ext cx="3537585" cy="2653030"/>
          </a:xfrm>
          <a:prstGeom prst="rect">
            <a:avLst/>
          </a:prstGeom>
        </p:spPr>
      </p:pic>
      <p:pic>
        <p:nvPicPr>
          <p:cNvPr id="8" name="图片 7" descr="水囊客户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70" y="4077970"/>
            <a:ext cx="3536950" cy="2653030"/>
          </a:xfrm>
          <a:prstGeom prst="rect">
            <a:avLst/>
          </a:prstGeom>
        </p:spPr>
      </p:pic>
      <p:pic>
        <p:nvPicPr>
          <p:cNvPr id="9" name="图片 8" descr="DSCF4019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5" y="4074160"/>
            <a:ext cx="3986530" cy="266128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内容占位符 1"/>
          <p:cNvSpPr>
            <a:spLocks noGrp="1"/>
          </p:cNvSpPr>
          <p:nvPr>
            <p:ph sz="quarter" idx="13"/>
          </p:nvPr>
        </p:nvSpPr>
        <p:spPr>
          <a:xfrm>
            <a:off x="771490" y="313435"/>
            <a:ext cx="10515600" cy="5810400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青岛澳润达橡胶工业有限公司</a:t>
            </a:r>
            <a:endParaRPr lang="zh-CN" altLang="en-US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endParaRPr lang="zh-CN" altLang="en-US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山东省青岛市即墨服装工业园孔雀河四路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60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号</a:t>
            </a:r>
            <a:endParaRPr lang="zh-CN" altLang="en-US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endParaRPr lang="zh-CN" altLang="en-US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电话：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0532-85522886   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传真：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0532-87511707</a:t>
            </a:r>
            <a:endParaRPr lang="en-US" altLang="zh-CN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endParaRPr lang="en-US" altLang="zh-CN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客服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QQ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：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2380759777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、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2380563777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、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2380636777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、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3039670198</a:t>
            </a: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、  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675122382</a:t>
            </a:r>
            <a:endParaRPr lang="en-US" altLang="zh-CN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endParaRPr lang="en-US" altLang="zh-CN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r>
              <a:rPr lang="zh-CN" altLang="en-US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客服电话：</a:t>
            </a:r>
            <a:r>
              <a:rPr lang="en-US" altLang="zh-CN" sz="28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4000722886</a:t>
            </a:r>
            <a:endParaRPr lang="en-US" altLang="zh-CN" sz="28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quarter" idx="13"/>
          </p:nvPr>
        </p:nvSpPr>
        <p:spPr>
          <a:xfrm>
            <a:off x="772160" y="596900"/>
            <a:ext cx="10515600" cy="6093460"/>
          </a:xfrm>
        </p:spPr>
        <p:txBody>
          <a:bodyPr/>
          <a:p>
            <a:pPr marL="0" indent="0">
              <a:buNone/>
            </a:pPr>
            <a:r>
              <a:rPr lang="en-US" altLang="zh-CN"/>
              <a:t>                       </a:t>
            </a:r>
            <a:r>
              <a:rPr lang="en-US" altLang="zh-CN" sz="9600"/>
              <a:t> </a:t>
            </a:r>
            <a:endParaRPr lang="en-US" altLang="zh-CN" sz="9600"/>
          </a:p>
          <a:p>
            <a:pPr marL="0" indent="0">
              <a:buNone/>
            </a:pPr>
            <a:r>
              <a:rPr lang="zh-CN" altLang="en-US" sz="9600"/>
              <a:t>    </a:t>
            </a:r>
            <a:r>
              <a:rPr lang="zh-CN" altLang="en-US" sz="96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zh-CN" altLang="en-US" sz="96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zh-CN" altLang="en-US" sz="9600" b="1" i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zh-CN" altLang="en-US" sz="9600" b="1" i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谢谢观赏</a:t>
            </a:r>
            <a:endParaRPr lang="zh-CN" altLang="en-US" sz="9600" b="1" i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marL="0" indent="0">
              <a:buNone/>
            </a:pPr>
            <a:endParaRPr lang="zh-CN" altLang="en-US" sz="9600" b="1" i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en-US" altLang="zh-CN"/>
              <a:t>                                </a:t>
            </a:r>
            <a:r>
              <a:rPr lang="en-US" altLang="zh-CN" sz="4000"/>
              <a:t> </a:t>
            </a:r>
            <a:r>
              <a:rPr lang="zh-CN" altLang="en-US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公司主营产品</a:t>
            </a:r>
            <a:endParaRPr lang="zh-CN" altLang="en-US" sz="4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3990" y="1242060"/>
            <a:ext cx="11815445" cy="5219065"/>
          </a:xfrm>
        </p:spPr>
        <p:txBody>
          <a:bodyPr>
            <a:normAutofit fontScale="90000"/>
          </a:bodyPr>
          <a:p>
            <a:r>
              <a:rPr lang="zh-CN" altLang="en-US" sz="2000" b="1">
                <a:sym typeface="+mn-ea"/>
              </a:rPr>
              <a:t>公司以橡胶制品为主导产业，主要产品如下：</a:t>
            </a:r>
            <a:endParaRPr lang="zh-CN" altLang="en-US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充气橡胶护舷（靠球）</a:t>
            </a:r>
            <a:r>
              <a:rPr lang="en-US" altLang="zh-CN" sz="2000" b="1">
                <a:sym typeface="+mn-ea"/>
              </a:rPr>
              <a:t>,</a:t>
            </a:r>
            <a:r>
              <a:rPr lang="zh-CN" altLang="en-US" sz="2000" b="1">
                <a:sym typeface="+mn-ea"/>
              </a:rPr>
              <a:t>泡沫填充护舷</a:t>
            </a:r>
            <a:r>
              <a:rPr lang="en-US" altLang="zh-CN" sz="2000" b="1">
                <a:sym typeface="+mn-ea"/>
              </a:rPr>
              <a:t>,</a:t>
            </a:r>
            <a:r>
              <a:rPr lang="zh-CN" altLang="en-US" sz="2000" b="1">
                <a:sym typeface="+mn-ea"/>
              </a:rPr>
              <a:t>实心橡胶护舷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海洋浮标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船用橡胶气囊</a:t>
            </a:r>
            <a:r>
              <a:rPr lang="en-US" altLang="zh-CN" sz="2000" b="1">
                <a:sym typeface="+mn-ea"/>
              </a:rPr>
              <a:t>,</a:t>
            </a:r>
            <a:r>
              <a:rPr lang="zh-CN" altLang="en-US" sz="2000" b="1">
                <a:sym typeface="+mn-ea"/>
              </a:rPr>
              <a:t>打捞浮筒</a:t>
            </a:r>
            <a:r>
              <a:rPr lang="en-US" altLang="zh-CN" sz="2000" b="1">
                <a:sym typeface="+mn-ea"/>
              </a:rPr>
              <a:t>,</a:t>
            </a:r>
            <a:r>
              <a:rPr lang="zh-CN" altLang="en-US" sz="2000" b="1">
                <a:sym typeface="+mn-ea"/>
              </a:rPr>
              <a:t>管道浮体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管道堵漏气囊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建筑工业用芯模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救援起重气垫</a:t>
            </a:r>
            <a:endParaRPr lang="zh-CN" altLang="en-US" sz="2000" b="1">
              <a:sym typeface="+mn-ea"/>
            </a:endParaRPr>
          </a:p>
          <a:p>
            <a:r>
              <a:rPr lang="en-US" altLang="zh-CN" sz="2000" b="1">
                <a:sym typeface="+mn-ea"/>
              </a:rPr>
              <a:t>TPU/PVC</a:t>
            </a:r>
            <a:r>
              <a:rPr lang="zh-CN" altLang="en-US" sz="2000" b="1">
                <a:sym typeface="+mn-ea"/>
              </a:rPr>
              <a:t>软体水囊、油囊</a:t>
            </a:r>
            <a:r>
              <a:rPr lang="en-US" altLang="zh-CN" sz="2000" b="1">
                <a:sym typeface="+mn-ea"/>
              </a:rPr>
              <a:t>,</a:t>
            </a:r>
            <a:r>
              <a:rPr lang="zh-CN" altLang="en-US" sz="2000" b="1">
                <a:sym typeface="+mn-ea"/>
              </a:rPr>
              <a:t>防漏溢油池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en-US" altLang="zh-CN" sz="2000" b="1">
                <a:sym typeface="+mn-ea"/>
              </a:rPr>
              <a:t>PVC</a:t>
            </a:r>
            <a:r>
              <a:rPr lang="zh-CN" altLang="en-US" sz="2000" b="1">
                <a:sym typeface="+mn-ea"/>
              </a:rPr>
              <a:t>及橡胶固体浮子式围油栏，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各种工农业用胶辊、辊筒等多种橡胶制品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并进行船舶上排下水、大型重物搬运、船舶水下打捞搁浅施救等工程承包</a:t>
            </a:r>
            <a:r>
              <a:rPr lang="en-US" altLang="zh-CN" sz="2000" b="1">
                <a:sym typeface="+mn-ea"/>
              </a:rPr>
              <a:t>;</a:t>
            </a:r>
            <a:endParaRPr lang="en-US" altLang="zh-CN" sz="2000" b="1">
              <a:sym typeface="+mn-ea"/>
            </a:endParaRPr>
          </a:p>
          <a:p>
            <a:r>
              <a:rPr lang="zh-CN" altLang="en-US" sz="2000" b="1">
                <a:sym typeface="+mn-ea"/>
              </a:rPr>
              <a:t>公司产品广泛应用于海上安全防撞系统，船舶上排下水，打捞搁浅施救，海上运输、各种桥梁建筑施工等。</a:t>
            </a:r>
            <a:endParaRPr lang="zh-CN" altLang="en-US" sz="2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111760"/>
            <a:ext cx="10937240" cy="880745"/>
          </a:xfrm>
        </p:spPr>
        <p:txBody>
          <a:bodyPr>
            <a:normAutofit fontScale="90000"/>
          </a:bodyPr>
          <a:p>
            <a:br>
              <a:rPr lang="zh-CN" altLang="zh-CN">
                <a:solidFill>
                  <a:schemeClr val="accent4"/>
                </a:solidFill>
                <a:effectLst/>
              </a:rPr>
            </a:br>
            <a:r>
              <a:rPr lang="zh-CN" altLang="zh-CN" sz="40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防撞产品：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  <a:t>充气橡胶护舷（靠球）</a:t>
            </a:r>
            <a:b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</a:br>
            <a:endParaRPr lang="en-US" altLang="zh-CN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sym typeface="+mn-ea"/>
            </a:endParaRPr>
          </a:p>
        </p:txBody>
      </p:sp>
      <p:pic>
        <p:nvPicPr>
          <p:cNvPr id="4" name="内容占位符 3" descr="ARD PN fender (468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224270" y="1288415"/>
            <a:ext cx="5707380" cy="4281170"/>
          </a:xfrm>
          <a:prstGeom prst="rect">
            <a:avLst/>
          </a:prstGeom>
        </p:spPr>
      </p:pic>
      <p:pic>
        <p:nvPicPr>
          <p:cNvPr id="5" name="图片 4" descr="ARD PN fender (50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" y="1288415"/>
            <a:ext cx="5708015" cy="42811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316865" y="161925"/>
            <a:ext cx="9236075" cy="1080135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防撞产品：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  <a:t>泡沫填充护舷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  <a:t>,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sym typeface="+mn-ea"/>
              </a:rPr>
              <a:t>实心橡胶护舷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sym typeface="+mn-ea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ARD EVA fender(1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3400" y="1286510"/>
            <a:ext cx="5365750" cy="4023995"/>
          </a:xfrm>
          <a:prstGeom prst="rect">
            <a:avLst/>
          </a:prstGeom>
        </p:spPr>
      </p:pic>
      <p:pic>
        <p:nvPicPr>
          <p:cNvPr id="5" name="图片 4" descr="rubber solid fend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45" y="1271905"/>
            <a:ext cx="5364480" cy="40239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18460" y="111760"/>
            <a:ext cx="6667500" cy="880745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海洋浮标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2011092709574998813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0005" y="1047115"/>
            <a:ext cx="5528945" cy="4333240"/>
          </a:xfrm>
          <a:prstGeom prst="rect">
            <a:avLst/>
          </a:prstGeom>
        </p:spPr>
      </p:pic>
      <p:pic>
        <p:nvPicPr>
          <p:cNvPr id="7" name="内容占位符 6" descr="2014729105047296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130" y="1047115"/>
            <a:ext cx="5866765" cy="43903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6865" y="161925"/>
            <a:ext cx="9352915" cy="763905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    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船用橡胶气囊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内容占位符 3" descr="ARD ship launching airbag(217)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0025" y="1089660"/>
            <a:ext cx="5728335" cy="4297045"/>
          </a:xfrm>
          <a:prstGeom prst="rect">
            <a:avLst/>
          </a:prstGeom>
        </p:spPr>
      </p:pic>
      <p:pic>
        <p:nvPicPr>
          <p:cNvPr id="5" name="图片 4" descr="ARD ship launching airbag (21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735" y="1089660"/>
            <a:ext cx="5732145" cy="42964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84755" y="262255"/>
            <a:ext cx="6667500" cy="764540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       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打捞浮筒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ARD floating pontoon (18)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150" y="1120775"/>
            <a:ext cx="5711825" cy="4284345"/>
          </a:xfrm>
          <a:prstGeom prst="rect">
            <a:avLst/>
          </a:prstGeom>
        </p:spPr>
      </p:pic>
      <p:pic>
        <p:nvPicPr>
          <p:cNvPr id="11" name="内容占位符 10" descr="ARD salvage floating pontoon (1)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85" y="1121410"/>
            <a:ext cx="5818505" cy="42837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64790" y="161925"/>
            <a:ext cx="6667500" cy="813435"/>
          </a:xfrm>
        </p:spPr>
        <p:txBody>
          <a:bodyPr/>
          <a:p>
            <a:r>
              <a:rPr lang="en-US" altLang="zh-CN" b="1">
                <a:solidFill>
                  <a:schemeClr val="accent4"/>
                </a:solidFill>
                <a:effectLst/>
              </a:rPr>
              <a:t>              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PVC</a:t>
            </a:r>
            <a:r>
              <a:rPr lang="zh-CN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助浮气囊</a:t>
            </a:r>
            <a:r>
              <a:rPr lang="en-US" altLang="zh-CN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/</a:t>
            </a:r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浮体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" name="图片 4" descr="image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410" y="1123315"/>
            <a:ext cx="5720715" cy="4291330"/>
          </a:xfrm>
          <a:prstGeom prst="rect">
            <a:avLst/>
          </a:prstGeom>
        </p:spPr>
      </p:pic>
      <p:pic>
        <p:nvPicPr>
          <p:cNvPr id="6" name="内容占位符 5" descr="009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9370" y="1123315"/>
            <a:ext cx="5811520" cy="42913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51102154557"/>
  <p:tag name="MH_LIBRARY" val="GRAPHIC"/>
  <p:tag name="MH_ORDER" val="Freeform 36"/>
</p:tagLst>
</file>

<file path=ppt/tags/tag2.xml><?xml version="1.0" encoding="utf-8"?>
<p:tagLst xmlns:p="http://schemas.openxmlformats.org/presentationml/2006/main">
  <p:tag name="MH" val="20151102154557"/>
  <p:tag name="MH_LIBRARY" val="GRAPHIC"/>
  <p:tag name="MH_ORDER" val="Freeform 34"/>
</p:tagLst>
</file>

<file path=ppt/tags/tag3.xml><?xml version="1.0" encoding="utf-8"?>
<p:tagLst xmlns:p="http://schemas.openxmlformats.org/presentationml/2006/main">
  <p:tag name="MH" val="20151102154557"/>
  <p:tag name="MH_LIBRARY" val="GRAPHIC"/>
  <p:tag name="MH_ORDER" val="Freeform 35"/>
</p:tagLst>
</file>

<file path=ppt/tags/tag4.xml><?xml version="1.0" encoding="utf-8"?>
<p:tagLst xmlns:p="http://schemas.openxmlformats.org/presentationml/2006/main">
  <p:tag name="MH" val="20151102154557"/>
  <p:tag name="MH_LIBRARY" val="GRAPHIC"/>
  <p:tag name="MH_ORDER" val="Freeform 38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77"/>
  <p:tag name="KSO_WM_UNIT_TYPE" val="b"/>
  <p:tag name="KSO_WM_UNIT_INDEX" val="1"/>
  <p:tag name="KSO_WM_UNIT_ID" val="custom160177_1*b*1"/>
  <p:tag name="KSO_WM_UNIT_CLEAR" val="1"/>
  <p:tag name="KSO_WM_UNIT_LAYERLEVEL" val="1"/>
  <p:tag name="KSO_WM_UNIT_VALUE" val="33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177"/>
  <p:tag name="KSO_WM_UNIT_TYPE" val="a"/>
  <p:tag name="KSO_WM_UNIT_INDEX" val="1"/>
  <p:tag name="KSO_WM_UNIT_ID" val="custom160177_1*a*1"/>
  <p:tag name="KSO_WM_UNIT_CLEAR" val="1"/>
  <p:tag name="KSO_WM_UNIT_LAYERLEVEL" val="1"/>
  <p:tag name="KSO_WM_UNIT_VALUE" val="21"/>
  <p:tag name="KSO_WM_UNIT_ISCONTENTSTITLE" val="0"/>
  <p:tag name="KSO_WM_UNIT_HIGHLIGHT" val="0"/>
  <p:tag name="KSO_WM_UNIT_COMPATIBLE" val="0"/>
  <p:tag name="KSO_WM_UNIT_PRESET_TEXT_INDEX" val="3"/>
  <p:tag name="KSO_WM_UNIT_PRESET_TEXT_LEN" val="24"/>
</p:tagLst>
</file>

<file path=ppt/tags/tag7.xml><?xml version="1.0" encoding="utf-8"?>
<p:tagLst xmlns:p="http://schemas.openxmlformats.org/presentationml/2006/main">
  <p:tag name="KSO_WM_TEMPLATE_CATEGORY" val="custom"/>
  <p:tag name="KSO_WM_TEMPLATE_INDEX" val="160177"/>
  <p:tag name="KSO_WM_TEMPLATE_THUMBS_INDEX" val="1、4、5、8、13、16、20、25、26、27、29"/>
  <p:tag name="KSO_WM_TAG_VERSION" val="1.0"/>
  <p:tag name="KSO_WM_SLIDE_ID" val="custom160177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heme/theme1.xml><?xml version="1.0" encoding="utf-8"?>
<a:theme xmlns:a="http://schemas.openxmlformats.org/drawingml/2006/main" name="向天歌稻壳儿模板23XIN - 副本">
  <a:themeElements>
    <a:clrScheme name="自定义 4">
      <a:dk1>
        <a:srgbClr val="FFFFFF"/>
      </a:dk1>
      <a:lt1>
        <a:srgbClr val="262626"/>
      </a:lt1>
      <a:dk2>
        <a:srgbClr val="FFFFFF"/>
      </a:dk2>
      <a:lt2>
        <a:srgbClr val="262626"/>
      </a:lt2>
      <a:accent1>
        <a:srgbClr val="0B6983"/>
      </a:accent1>
      <a:accent2>
        <a:srgbClr val="496764"/>
      </a:accent2>
      <a:accent3>
        <a:srgbClr val="B97247"/>
      </a:accent3>
      <a:accent4>
        <a:srgbClr val="94526E"/>
      </a:accent4>
      <a:accent5>
        <a:srgbClr val="9CC34C"/>
      </a:accent5>
      <a:accent6>
        <a:srgbClr val="D93F60"/>
      </a:accent6>
      <a:hlink>
        <a:srgbClr val="7F7FB7"/>
      </a:hlink>
      <a:folHlink>
        <a:srgbClr val="5081BC"/>
      </a:folHlink>
    </a:clrScheme>
    <a:fontScheme name="自定义 3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0530A99PPBG">
  <a:themeElements>
    <a:clrScheme name="自定义 751">
      <a:dk1>
        <a:srgbClr val="47494B"/>
      </a:dk1>
      <a:lt1>
        <a:srgbClr val="FFFFFF"/>
      </a:lt1>
      <a:dk2>
        <a:srgbClr val="454749"/>
      </a:dk2>
      <a:lt2>
        <a:srgbClr val="FFFFFF"/>
      </a:lt2>
      <a:accent1>
        <a:srgbClr val="22B1DE"/>
      </a:accent1>
      <a:accent2>
        <a:srgbClr val="0B99F9"/>
      </a:accent2>
      <a:accent3>
        <a:srgbClr val="7B93D7"/>
      </a:accent3>
      <a:accent4>
        <a:srgbClr val="8980CE"/>
      </a:accent4>
      <a:accent5>
        <a:srgbClr val="3DBFD1"/>
      </a:accent5>
      <a:accent6>
        <a:srgbClr val="FFC000"/>
      </a:accent6>
      <a:hlink>
        <a:srgbClr val="92D050"/>
      </a:hlink>
      <a:folHlink>
        <a:srgbClr val="AFB2B4"/>
      </a:folHlink>
    </a:clrScheme>
    <a:fontScheme name="自定义 10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lnSpc>
            <a:spcPct val="130000"/>
          </a:lnSpc>
          <a:defRPr sz="1400" dirty="0" smtClean="0">
            <a:latin typeface="Arial" panose="020B0604020202020204" pitchFamily="34" charset="0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1533</Words>
  <Application>WPS 演示</Application>
  <PresentationFormat>宽屏</PresentationFormat>
  <Paragraphs>82</Paragraphs>
  <Slides>28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Arial</vt:lpstr>
      <vt:lpstr>宋体</vt:lpstr>
      <vt:lpstr>Wingdings</vt:lpstr>
      <vt:lpstr>微软雅黑</vt:lpstr>
      <vt:lpstr>黑体</vt:lpstr>
      <vt:lpstr>Calibri</vt:lpstr>
      <vt:lpstr>向天歌稻壳儿模板23XIN - 副本</vt:lpstr>
      <vt:lpstr>A000120140530A99PPBG</vt:lpstr>
      <vt:lpstr>Equation.KSEE3</vt:lpstr>
      <vt:lpstr>PowerPoint 演示文稿</vt:lpstr>
      <vt:lpstr>              公司简介</vt:lpstr>
      <vt:lpstr>                                 公司主营产品</vt:lpstr>
      <vt:lpstr> 防撞产品：充气橡胶护舷（靠球） </vt:lpstr>
      <vt:lpstr>防撞产品：泡沫填充护舷,实心橡胶护舷</vt:lpstr>
      <vt:lpstr>             海洋浮标</vt:lpstr>
      <vt:lpstr>                                  船用橡胶气囊</vt:lpstr>
      <vt:lpstr>                     打捞浮筒</vt:lpstr>
      <vt:lpstr>              PVC助浮气囊/浮体</vt:lpstr>
      <vt:lpstr>                                   管道堵漏气囊</vt:lpstr>
      <vt:lpstr>                  建筑工业用芯模</vt:lpstr>
      <vt:lpstr>                  起重气垫</vt:lpstr>
      <vt:lpstr>                         PVC/TPU软体水囊,油囊</vt:lpstr>
      <vt:lpstr>            防漏油池</vt:lpstr>
      <vt:lpstr>                       PVC/橡胶固体浮子式围油栏</vt:lpstr>
      <vt:lpstr>              公司厂区厂貌</vt:lpstr>
      <vt:lpstr>                       办公区一角</vt:lpstr>
      <vt:lpstr>             炼胶中心</vt:lpstr>
      <vt:lpstr>                机加工中心</vt:lpstr>
      <vt:lpstr>       硫化中心</vt:lpstr>
      <vt:lpstr>PowerPoint 演示文稿</vt:lpstr>
      <vt:lpstr>       PVC/TPU储水储油囊生产设备</vt:lpstr>
      <vt:lpstr>              车间展示</vt:lpstr>
      <vt:lpstr>PowerPoint 演示文稿</vt:lpstr>
      <vt:lpstr>                                     公司合作伙伴</vt:lpstr>
      <vt:lpstr>         公司合作客户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54</cp:revision>
  <dcterms:created xsi:type="dcterms:W3CDTF">2015-05-05T08:02:00Z</dcterms:created>
  <dcterms:modified xsi:type="dcterms:W3CDTF">2016-09-09T02:33:20Z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2052-10.1.0.5866</vt:lpwstr>
  </property>
</Properties>
</file>